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65" r:id="rId3"/>
    <p:sldId id="367" r:id="rId4"/>
    <p:sldId id="366" r:id="rId5"/>
    <p:sldId id="371" r:id="rId6"/>
    <p:sldId id="370" r:id="rId7"/>
    <p:sldId id="379" r:id="rId8"/>
    <p:sldId id="373" r:id="rId9"/>
    <p:sldId id="372" r:id="rId10"/>
    <p:sldId id="375" r:id="rId11"/>
    <p:sldId id="381" r:id="rId12"/>
    <p:sldId id="382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217D05-3555-4308-A527-3C19EA2370C4}" v="219" dt="2024-08-16T12:27:00.4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990" y="31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m van Rhee" userId="28a04454-de6e-479a-9c73-8ef434851b56" providerId="ADAL" clId="{B0217D05-3555-4308-A527-3C19EA2370C4}"/>
    <pc:docChg chg="undo custSel addSld delSld modSld sldOrd">
      <pc:chgData name="Wim van Rhee" userId="28a04454-de6e-479a-9c73-8ef434851b56" providerId="ADAL" clId="{B0217D05-3555-4308-A527-3C19EA2370C4}" dt="2024-08-16T12:27:11.903" v="6701" actId="14100"/>
      <pc:docMkLst>
        <pc:docMk/>
      </pc:docMkLst>
      <pc:sldChg chg="addSp delSp modSp mod">
        <pc:chgData name="Wim van Rhee" userId="28a04454-de6e-479a-9c73-8ef434851b56" providerId="ADAL" clId="{B0217D05-3555-4308-A527-3C19EA2370C4}" dt="2024-08-16T12:24:10.785" v="6587" actId="1076"/>
        <pc:sldMkLst>
          <pc:docMk/>
          <pc:sldMk cId="2428490014" sldId="265"/>
        </pc:sldMkLst>
        <pc:spChg chg="add del mod">
          <ac:chgData name="Wim van Rhee" userId="28a04454-de6e-479a-9c73-8ef434851b56" providerId="ADAL" clId="{B0217D05-3555-4308-A527-3C19EA2370C4}" dt="2024-08-16T12:08:15.196" v="6457" actId="478"/>
          <ac:spMkLst>
            <pc:docMk/>
            <pc:sldMk cId="2428490014" sldId="265"/>
            <ac:spMk id="2" creationId="{D234FAAA-71AD-98D1-CD82-689C85AB62B0}"/>
          </ac:spMkLst>
        </pc:spChg>
        <pc:spChg chg="mod">
          <ac:chgData name="Wim van Rhee" userId="28a04454-de6e-479a-9c73-8ef434851b56" providerId="ADAL" clId="{B0217D05-3555-4308-A527-3C19EA2370C4}" dt="2024-08-16T12:16:22.518" v="6498" actId="14100"/>
          <ac:spMkLst>
            <pc:docMk/>
            <pc:sldMk cId="2428490014" sldId="265"/>
            <ac:spMk id="5" creationId="{00000000-0000-0000-0000-000000000000}"/>
          </ac:spMkLst>
        </pc:spChg>
        <pc:spChg chg="mod">
          <ac:chgData name="Wim van Rhee" userId="28a04454-de6e-479a-9c73-8ef434851b56" providerId="ADAL" clId="{B0217D05-3555-4308-A527-3C19EA2370C4}" dt="2024-08-16T09:40:36.974" v="5195" actId="20577"/>
          <ac:spMkLst>
            <pc:docMk/>
            <pc:sldMk cId="2428490014" sldId="265"/>
            <ac:spMk id="7" creationId="{00000000-0000-0000-0000-000000000000}"/>
          </ac:spMkLst>
        </pc:spChg>
        <pc:spChg chg="add del mod">
          <ac:chgData name="Wim van Rhee" userId="28a04454-de6e-479a-9c73-8ef434851b56" providerId="ADAL" clId="{B0217D05-3555-4308-A527-3C19EA2370C4}" dt="2024-08-08T14:46:08.064" v="298" actId="478"/>
          <ac:spMkLst>
            <pc:docMk/>
            <pc:sldMk cId="2428490014" sldId="265"/>
            <ac:spMk id="9" creationId="{00000000-0000-0000-0000-000000000000}"/>
          </ac:spMkLst>
        </pc:spChg>
        <pc:spChg chg="add mod">
          <ac:chgData name="Wim van Rhee" userId="28a04454-de6e-479a-9c73-8ef434851b56" providerId="ADAL" clId="{B0217D05-3555-4308-A527-3C19EA2370C4}" dt="2024-08-08T14:44:30.539" v="284"/>
          <ac:spMkLst>
            <pc:docMk/>
            <pc:sldMk cId="2428490014" sldId="265"/>
            <ac:spMk id="11" creationId="{E5DEFF8A-0FA8-8382-4049-745ED9D2ED99}"/>
          </ac:spMkLst>
        </pc:spChg>
        <pc:spChg chg="add del mod">
          <ac:chgData name="Wim van Rhee" userId="28a04454-de6e-479a-9c73-8ef434851b56" providerId="ADAL" clId="{B0217D05-3555-4308-A527-3C19EA2370C4}" dt="2024-08-16T12:24:10.785" v="6587" actId="1076"/>
          <ac:spMkLst>
            <pc:docMk/>
            <pc:sldMk cId="2428490014" sldId="265"/>
            <ac:spMk id="12" creationId="{7E866296-1F39-4037-8453-032D68800CA0}"/>
          </ac:spMkLst>
        </pc:spChg>
        <pc:picChg chg="add del mod ord modCrop">
          <ac:chgData name="Wim van Rhee" userId="28a04454-de6e-479a-9c73-8ef434851b56" providerId="ADAL" clId="{B0217D05-3555-4308-A527-3C19EA2370C4}" dt="2024-08-16T12:12:23.932" v="6466" actId="478"/>
          <ac:picMkLst>
            <pc:docMk/>
            <pc:sldMk cId="2428490014" sldId="265"/>
            <ac:picMk id="3" creationId="{AD5761D2-2EA6-6756-D4B6-617E420D686D}"/>
          </ac:picMkLst>
        </pc:picChg>
        <pc:picChg chg="add del mod">
          <ac:chgData name="Wim van Rhee" userId="28a04454-de6e-479a-9c73-8ef434851b56" providerId="ADAL" clId="{B0217D05-3555-4308-A527-3C19EA2370C4}" dt="2024-08-08T14:36:02.267" v="199" actId="21"/>
          <ac:picMkLst>
            <pc:docMk/>
            <pc:sldMk cId="2428490014" sldId="265"/>
            <ac:picMk id="4" creationId="{00000000-0000-0000-0000-000000000000}"/>
          </ac:picMkLst>
        </pc:picChg>
        <pc:picChg chg="add del mod ord">
          <ac:chgData name="Wim van Rhee" userId="28a04454-de6e-479a-9c73-8ef434851b56" providerId="ADAL" clId="{B0217D05-3555-4308-A527-3C19EA2370C4}" dt="2024-08-08T14:38:04.857" v="222" actId="167"/>
          <ac:picMkLst>
            <pc:docMk/>
            <pc:sldMk cId="2428490014" sldId="265"/>
            <ac:picMk id="8" creationId="{AD5761D2-2EA6-6756-D4B6-617E420D686D}"/>
          </ac:picMkLst>
        </pc:picChg>
        <pc:picChg chg="add del">
          <ac:chgData name="Wim van Rhee" userId="28a04454-de6e-479a-9c73-8ef434851b56" providerId="ADAL" clId="{B0217D05-3555-4308-A527-3C19EA2370C4}" dt="2024-08-16T12:12:07.398" v="6462" actId="478"/>
          <ac:picMkLst>
            <pc:docMk/>
            <pc:sldMk cId="2428490014" sldId="265"/>
            <ac:picMk id="8" creationId="{E35A413E-5800-25DC-72D5-183A82D9E826}"/>
          </ac:picMkLst>
        </pc:picChg>
        <pc:picChg chg="add del mod">
          <ac:chgData name="Wim van Rhee" userId="28a04454-de6e-479a-9c73-8ef434851b56" providerId="ADAL" clId="{B0217D05-3555-4308-A527-3C19EA2370C4}" dt="2024-08-16T12:13:29.586" v="6478" actId="478"/>
          <ac:picMkLst>
            <pc:docMk/>
            <pc:sldMk cId="2428490014" sldId="265"/>
            <ac:picMk id="10" creationId="{46119DB2-EE97-B31C-1171-4CD33018F1E6}"/>
          </ac:picMkLst>
        </pc:picChg>
        <pc:picChg chg="add mod">
          <ac:chgData name="Wim van Rhee" userId="28a04454-de6e-479a-9c73-8ef434851b56" providerId="ADAL" clId="{B0217D05-3555-4308-A527-3C19EA2370C4}" dt="2024-08-08T14:38:00.862" v="219"/>
          <ac:picMkLst>
            <pc:docMk/>
            <pc:sldMk cId="2428490014" sldId="265"/>
            <ac:picMk id="10" creationId="{AD5761D2-2EA6-6756-D4B6-617E420D686D}"/>
          </ac:picMkLst>
        </pc:picChg>
        <pc:picChg chg="add del mod ord modCrop">
          <ac:chgData name="Wim van Rhee" userId="28a04454-de6e-479a-9c73-8ef434851b56" providerId="ADAL" clId="{B0217D05-3555-4308-A527-3C19EA2370C4}" dt="2024-08-16T12:17:47.076" v="6510" actId="14100"/>
          <ac:picMkLst>
            <pc:docMk/>
            <pc:sldMk cId="2428490014" sldId="265"/>
            <ac:picMk id="13" creationId="{FE915506-3523-66ED-CF06-1EB38D0CF391}"/>
          </ac:picMkLst>
        </pc:picChg>
      </pc:sldChg>
      <pc:sldChg chg="addSp delSp modSp add del mod">
        <pc:chgData name="Wim van Rhee" userId="28a04454-de6e-479a-9c73-8ef434851b56" providerId="ADAL" clId="{B0217D05-3555-4308-A527-3C19EA2370C4}" dt="2024-08-16T10:27:51.777" v="5878" actId="47"/>
        <pc:sldMkLst>
          <pc:docMk/>
          <pc:sldMk cId="3741403632" sldId="273"/>
        </pc:sldMkLst>
        <pc:picChg chg="add del mod">
          <ac:chgData name="Wim van Rhee" userId="28a04454-de6e-479a-9c73-8ef434851b56" providerId="ADAL" clId="{B0217D05-3555-4308-A527-3C19EA2370C4}" dt="2024-08-16T10:21:26.316" v="5645" actId="21"/>
          <ac:picMkLst>
            <pc:docMk/>
            <pc:sldMk cId="3741403632" sldId="273"/>
            <ac:picMk id="12" creationId="{44A72D9F-C4AA-EA8B-6CAE-908977005921}"/>
          </ac:picMkLst>
        </pc:picChg>
        <pc:picChg chg="add mod">
          <ac:chgData name="Wim van Rhee" userId="28a04454-de6e-479a-9c73-8ef434851b56" providerId="ADAL" clId="{B0217D05-3555-4308-A527-3C19EA2370C4}" dt="2024-08-16T10:19:01.770" v="5635" actId="14100"/>
          <ac:picMkLst>
            <pc:docMk/>
            <pc:sldMk cId="3741403632" sldId="273"/>
            <ac:picMk id="14" creationId="{44098AA0-D9F5-C68E-FC9D-5F9858C13898}"/>
          </ac:picMkLst>
        </pc:picChg>
        <pc:picChg chg="add del mod">
          <ac:chgData name="Wim van Rhee" userId="28a04454-de6e-479a-9c73-8ef434851b56" providerId="ADAL" clId="{B0217D05-3555-4308-A527-3C19EA2370C4}" dt="2024-08-16T10:12:29.756" v="5628" actId="478"/>
          <ac:picMkLst>
            <pc:docMk/>
            <pc:sldMk cId="3741403632" sldId="273"/>
            <ac:picMk id="1026" creationId="{D93D7DEC-8B11-6A27-27DA-2CE3C6F9A770}"/>
          </ac:picMkLst>
        </pc:picChg>
      </pc:sldChg>
      <pc:sldChg chg="addSp delSp modSp del mod">
        <pc:chgData name="Wim van Rhee" userId="28a04454-de6e-479a-9c73-8ef434851b56" providerId="ADAL" clId="{B0217D05-3555-4308-A527-3C19EA2370C4}" dt="2024-08-09T14:41:11.094" v="3147" actId="47"/>
        <pc:sldMkLst>
          <pc:docMk/>
          <pc:sldMk cId="4010875804" sldId="274"/>
        </pc:sldMkLst>
        <pc:spChg chg="del">
          <ac:chgData name="Wim van Rhee" userId="28a04454-de6e-479a-9c73-8ef434851b56" providerId="ADAL" clId="{B0217D05-3555-4308-A527-3C19EA2370C4}" dt="2024-08-08T14:20:48.842" v="179"/>
          <ac:spMkLst>
            <pc:docMk/>
            <pc:sldMk cId="4010875804" sldId="274"/>
            <ac:spMk id="3" creationId="{107EC626-BB86-4AC6-95B2-A287CF31FEF0}"/>
          </ac:spMkLst>
        </pc:spChg>
        <pc:picChg chg="add mod">
          <ac:chgData name="Wim van Rhee" userId="28a04454-de6e-479a-9c73-8ef434851b56" providerId="ADAL" clId="{B0217D05-3555-4308-A527-3C19EA2370C4}" dt="2024-08-08T14:20:50.746" v="180" actId="27614"/>
          <ac:picMkLst>
            <pc:docMk/>
            <pc:sldMk cId="4010875804" sldId="274"/>
            <ac:picMk id="6" creationId="{D80048FE-639F-0F42-696B-8329E6A623F7}"/>
          </ac:picMkLst>
        </pc:picChg>
      </pc:sldChg>
      <pc:sldChg chg="del">
        <pc:chgData name="Wim van Rhee" userId="28a04454-de6e-479a-9c73-8ef434851b56" providerId="ADAL" clId="{B0217D05-3555-4308-A527-3C19EA2370C4}" dt="2024-08-09T15:27:48.973" v="4155" actId="47"/>
        <pc:sldMkLst>
          <pc:docMk/>
          <pc:sldMk cId="1294628082" sldId="275"/>
        </pc:sldMkLst>
      </pc:sldChg>
      <pc:sldChg chg="del">
        <pc:chgData name="Wim van Rhee" userId="28a04454-de6e-479a-9c73-8ef434851b56" providerId="ADAL" clId="{B0217D05-3555-4308-A527-3C19EA2370C4}" dt="2024-08-09T15:27:49.902" v="4156" actId="47"/>
        <pc:sldMkLst>
          <pc:docMk/>
          <pc:sldMk cId="253110036" sldId="276"/>
        </pc:sldMkLst>
      </pc:sldChg>
      <pc:sldChg chg="del">
        <pc:chgData name="Wim van Rhee" userId="28a04454-de6e-479a-9c73-8ef434851b56" providerId="ADAL" clId="{B0217D05-3555-4308-A527-3C19EA2370C4}" dt="2024-08-09T15:27:51.047" v="4157" actId="47"/>
        <pc:sldMkLst>
          <pc:docMk/>
          <pc:sldMk cId="62353539" sldId="277"/>
        </pc:sldMkLst>
      </pc:sldChg>
      <pc:sldChg chg="add del">
        <pc:chgData name="Wim van Rhee" userId="28a04454-de6e-479a-9c73-8ef434851b56" providerId="ADAL" clId="{B0217D05-3555-4308-A527-3C19EA2370C4}" dt="2024-08-09T15:13:26.034" v="4052" actId="47"/>
        <pc:sldMkLst>
          <pc:docMk/>
          <pc:sldMk cId="2685042719" sldId="291"/>
        </pc:sldMkLst>
      </pc:sldChg>
      <pc:sldChg chg="add del">
        <pc:chgData name="Wim van Rhee" userId="28a04454-de6e-479a-9c73-8ef434851b56" providerId="ADAL" clId="{B0217D05-3555-4308-A527-3C19EA2370C4}" dt="2024-08-09T15:27:44.506" v="4152" actId="47"/>
        <pc:sldMkLst>
          <pc:docMk/>
          <pc:sldMk cId="2713973700" sldId="294"/>
        </pc:sldMkLst>
      </pc:sldChg>
      <pc:sldChg chg="addSp delSp modSp del mod delDesignElem">
        <pc:chgData name="Wim van Rhee" userId="28a04454-de6e-479a-9c73-8ef434851b56" providerId="ADAL" clId="{B0217D05-3555-4308-A527-3C19EA2370C4}" dt="2024-08-09T07:49:14.275" v="1791" actId="47"/>
        <pc:sldMkLst>
          <pc:docMk/>
          <pc:sldMk cId="682311004" sldId="306"/>
        </pc:sldMkLst>
        <pc:spChg chg="del mod">
          <ac:chgData name="Wim van Rhee" userId="28a04454-de6e-479a-9c73-8ef434851b56" providerId="ADAL" clId="{B0217D05-3555-4308-A527-3C19EA2370C4}" dt="2024-08-09T07:13:05.410" v="703" actId="478"/>
          <ac:spMkLst>
            <pc:docMk/>
            <pc:sldMk cId="682311004" sldId="306"/>
            <ac:spMk id="2" creationId="{8EE37997-CA42-4512-A575-46E7761791C8}"/>
          </ac:spMkLst>
        </pc:spChg>
        <pc:spChg chg="add mod">
          <ac:chgData name="Wim van Rhee" userId="28a04454-de6e-479a-9c73-8ef434851b56" providerId="ADAL" clId="{B0217D05-3555-4308-A527-3C19EA2370C4}" dt="2024-08-09T07:13:37.366" v="708" actId="1076"/>
          <ac:spMkLst>
            <pc:docMk/>
            <pc:sldMk cId="682311004" sldId="306"/>
            <ac:spMk id="11" creationId="{76263BC0-B833-848B-085B-FBA2F5EA207E}"/>
          </ac:spMkLst>
        </pc:spChg>
        <pc:spChg chg="add mod">
          <ac:chgData name="Wim van Rhee" userId="28a04454-de6e-479a-9c73-8ef434851b56" providerId="ADAL" clId="{B0217D05-3555-4308-A527-3C19EA2370C4}" dt="2024-08-09T07:13:40.287" v="709" actId="1076"/>
          <ac:spMkLst>
            <pc:docMk/>
            <pc:sldMk cId="682311004" sldId="306"/>
            <ac:spMk id="12" creationId="{8E0675D4-4718-41BD-9AAA-54F337A178D3}"/>
          </ac:spMkLst>
        </pc:spChg>
        <pc:spChg chg="add mod ord">
          <ac:chgData name="Wim van Rhee" userId="28a04454-de6e-479a-9c73-8ef434851b56" providerId="ADAL" clId="{B0217D05-3555-4308-A527-3C19EA2370C4}" dt="2024-08-09T07:14:06.304" v="711" actId="166"/>
          <ac:spMkLst>
            <pc:docMk/>
            <pc:sldMk cId="682311004" sldId="306"/>
            <ac:spMk id="13" creationId="{EB02ED51-0F52-558D-F2CE-A85347E4FB20}"/>
          </ac:spMkLst>
        </pc:spChg>
        <pc:spChg chg="add mod ord">
          <ac:chgData name="Wim van Rhee" userId="28a04454-de6e-479a-9c73-8ef434851b56" providerId="ADAL" clId="{B0217D05-3555-4308-A527-3C19EA2370C4}" dt="2024-08-09T07:14:06.304" v="711" actId="166"/>
          <ac:spMkLst>
            <pc:docMk/>
            <pc:sldMk cId="682311004" sldId="306"/>
            <ac:spMk id="14" creationId="{656E8BD5-ECC6-EA04-0787-8583B46666C3}"/>
          </ac:spMkLst>
        </pc:spChg>
        <pc:picChg chg="del">
          <ac:chgData name="Wim van Rhee" userId="28a04454-de6e-479a-9c73-8ef434851b56" providerId="ADAL" clId="{B0217D05-3555-4308-A527-3C19EA2370C4}" dt="2024-08-09T07:12:48.487" v="685" actId="478"/>
          <ac:picMkLst>
            <pc:docMk/>
            <pc:sldMk cId="682311004" sldId="306"/>
            <ac:picMk id="4" creationId="{45F2C4FC-7544-A22D-D427-5C6770ACF97E}"/>
          </ac:picMkLst>
        </pc:picChg>
        <pc:picChg chg="del mod">
          <ac:chgData name="Wim van Rhee" userId="28a04454-de6e-479a-9c73-8ef434851b56" providerId="ADAL" clId="{B0217D05-3555-4308-A527-3C19EA2370C4}" dt="2024-08-09T07:13:29.255" v="706" actId="21"/>
          <ac:picMkLst>
            <pc:docMk/>
            <pc:sldMk cId="682311004" sldId="306"/>
            <ac:picMk id="5" creationId="{2573C193-29D3-43D2-8F2E-16C52EA44032}"/>
          </ac:picMkLst>
        </pc:picChg>
        <pc:picChg chg="del">
          <ac:chgData name="Wim van Rhee" userId="28a04454-de6e-479a-9c73-8ef434851b56" providerId="ADAL" clId="{B0217D05-3555-4308-A527-3C19EA2370C4}" dt="2024-08-09T07:12:46.378" v="683" actId="478"/>
          <ac:picMkLst>
            <pc:docMk/>
            <pc:sldMk cId="682311004" sldId="306"/>
            <ac:picMk id="7" creationId="{32BFE34D-AE5D-E687-324E-89CC8E9F97B4}"/>
          </ac:picMkLst>
        </pc:picChg>
        <pc:picChg chg="del">
          <ac:chgData name="Wim van Rhee" userId="28a04454-de6e-479a-9c73-8ef434851b56" providerId="ADAL" clId="{B0217D05-3555-4308-A527-3C19EA2370C4}" dt="2024-08-09T07:12:47.316" v="684" actId="478"/>
          <ac:picMkLst>
            <pc:docMk/>
            <pc:sldMk cId="682311004" sldId="306"/>
            <ac:picMk id="8" creationId="{AE898604-C5E0-A9D4-C985-3418DF870F74}"/>
          </ac:picMkLst>
        </pc:picChg>
        <pc:picChg chg="add mod">
          <ac:chgData name="Wim van Rhee" userId="28a04454-de6e-479a-9c73-8ef434851b56" providerId="ADAL" clId="{B0217D05-3555-4308-A527-3C19EA2370C4}" dt="2024-08-09T07:12:38.590" v="682"/>
          <ac:picMkLst>
            <pc:docMk/>
            <pc:sldMk cId="682311004" sldId="306"/>
            <ac:picMk id="9" creationId="{8131D76E-A61E-F89F-5F02-B3DBB689B8B9}"/>
          </ac:picMkLst>
        </pc:picChg>
      </pc:sldChg>
      <pc:sldChg chg="addSp delSp modSp del mod ord">
        <pc:chgData name="Wim van Rhee" userId="28a04454-de6e-479a-9c73-8ef434851b56" providerId="ADAL" clId="{B0217D05-3555-4308-A527-3C19EA2370C4}" dt="2024-08-09T14:52:18.989" v="3622" actId="47"/>
        <pc:sldMkLst>
          <pc:docMk/>
          <pc:sldMk cId="295628366" sldId="346"/>
        </pc:sldMkLst>
        <pc:spChg chg="mod">
          <ac:chgData name="Wim van Rhee" userId="28a04454-de6e-479a-9c73-8ef434851b56" providerId="ADAL" clId="{B0217D05-3555-4308-A527-3C19EA2370C4}" dt="2024-08-09T07:28:33.827" v="1022" actId="20577"/>
          <ac:spMkLst>
            <pc:docMk/>
            <pc:sldMk cId="295628366" sldId="346"/>
            <ac:spMk id="2" creationId="{993C49FA-DF34-9C48-3A95-6A51D788E874}"/>
          </ac:spMkLst>
        </pc:spChg>
        <pc:spChg chg="mod">
          <ac:chgData name="Wim van Rhee" userId="28a04454-de6e-479a-9c73-8ef434851b56" providerId="ADAL" clId="{B0217D05-3555-4308-A527-3C19EA2370C4}" dt="2024-08-09T07:28:17.358" v="991" actId="1076"/>
          <ac:spMkLst>
            <pc:docMk/>
            <pc:sldMk cId="295628366" sldId="346"/>
            <ac:spMk id="3" creationId="{BC775DC1-074B-37CE-15AC-F405038065CD}"/>
          </ac:spMkLst>
        </pc:spChg>
        <pc:spChg chg="add mod">
          <ac:chgData name="Wim van Rhee" userId="28a04454-de6e-479a-9c73-8ef434851b56" providerId="ADAL" clId="{B0217D05-3555-4308-A527-3C19EA2370C4}" dt="2024-08-09T07:28:13.842" v="990"/>
          <ac:spMkLst>
            <pc:docMk/>
            <pc:sldMk cId="295628366" sldId="346"/>
            <ac:spMk id="6" creationId="{464A98CD-BACF-17D2-A1B9-68E018AC4ED7}"/>
          </ac:spMkLst>
        </pc:spChg>
        <pc:picChg chg="del mod">
          <ac:chgData name="Wim van Rhee" userId="28a04454-de6e-479a-9c73-8ef434851b56" providerId="ADAL" clId="{B0217D05-3555-4308-A527-3C19EA2370C4}" dt="2024-08-09T07:28:20.561" v="992" actId="478"/>
          <ac:picMkLst>
            <pc:docMk/>
            <pc:sldMk cId="295628366" sldId="346"/>
            <ac:picMk id="5" creationId="{B526D9DF-0492-C236-3CDC-642DED598C7E}"/>
          </ac:picMkLst>
        </pc:picChg>
        <pc:picChg chg="add mod">
          <ac:chgData name="Wim van Rhee" userId="28a04454-de6e-479a-9c73-8ef434851b56" providerId="ADAL" clId="{B0217D05-3555-4308-A527-3C19EA2370C4}" dt="2024-08-09T07:28:13.842" v="990"/>
          <ac:picMkLst>
            <pc:docMk/>
            <pc:sldMk cId="295628366" sldId="346"/>
            <ac:picMk id="7" creationId="{799697C3-F3EF-1C6E-7E76-8C2DCB3D9836}"/>
          </ac:picMkLst>
        </pc:picChg>
        <pc:picChg chg="add del mod">
          <ac:chgData name="Wim van Rhee" userId="28a04454-de6e-479a-9c73-8ef434851b56" providerId="ADAL" clId="{B0217D05-3555-4308-A527-3C19EA2370C4}" dt="2024-08-09T07:35:08.317" v="1058" actId="1076"/>
          <ac:picMkLst>
            <pc:docMk/>
            <pc:sldMk cId="295628366" sldId="346"/>
            <ac:picMk id="8" creationId="{BF5A1846-A9DD-4DCF-F47C-12FE3BABEED4}"/>
          </ac:picMkLst>
        </pc:picChg>
        <pc:picChg chg="add del">
          <ac:chgData name="Wim van Rhee" userId="28a04454-de6e-479a-9c73-8ef434851b56" providerId="ADAL" clId="{B0217D05-3555-4308-A527-3C19EA2370C4}" dt="2024-08-09T07:33:33.516" v="1041" actId="22"/>
          <ac:picMkLst>
            <pc:docMk/>
            <pc:sldMk cId="295628366" sldId="346"/>
            <ac:picMk id="10" creationId="{8B33AF03-8258-12C1-FA60-C509D8541F2A}"/>
          </ac:picMkLst>
        </pc:picChg>
        <pc:cxnChg chg="add mod">
          <ac:chgData name="Wim van Rhee" userId="28a04454-de6e-479a-9c73-8ef434851b56" providerId="ADAL" clId="{B0217D05-3555-4308-A527-3C19EA2370C4}" dt="2024-08-09T07:28:13.842" v="990"/>
          <ac:cxnSpMkLst>
            <pc:docMk/>
            <pc:sldMk cId="295628366" sldId="346"/>
            <ac:cxnSpMk id="4" creationId="{E2B40F94-224C-5A46-8414-C4EA3D110AC5}"/>
          </ac:cxnSpMkLst>
        </pc:cxnChg>
      </pc:sldChg>
      <pc:sldChg chg="modSp del mod delDesignElem">
        <pc:chgData name="Wim van Rhee" userId="28a04454-de6e-479a-9c73-8ef434851b56" providerId="ADAL" clId="{B0217D05-3555-4308-A527-3C19EA2370C4}" dt="2024-08-09T15:27:46.437" v="4153" actId="47"/>
        <pc:sldMkLst>
          <pc:docMk/>
          <pc:sldMk cId="805592906" sldId="357"/>
        </pc:sldMkLst>
        <pc:picChg chg="mod">
          <ac:chgData name="Wim van Rhee" userId="28a04454-de6e-479a-9c73-8ef434851b56" providerId="ADAL" clId="{B0217D05-3555-4308-A527-3C19EA2370C4}" dt="2024-08-08T14:11:34.841" v="178" actId="14100"/>
          <ac:picMkLst>
            <pc:docMk/>
            <pc:sldMk cId="805592906" sldId="357"/>
            <ac:picMk id="9" creationId="{FB797EB7-94B1-1CCC-FE8C-66F69AEB3500}"/>
          </ac:picMkLst>
        </pc:picChg>
      </pc:sldChg>
      <pc:sldChg chg="del delDesignElem">
        <pc:chgData name="Wim van Rhee" userId="28a04454-de6e-479a-9c73-8ef434851b56" providerId="ADAL" clId="{B0217D05-3555-4308-A527-3C19EA2370C4}" dt="2024-08-09T15:27:47.708" v="4154" actId="47"/>
        <pc:sldMkLst>
          <pc:docMk/>
          <pc:sldMk cId="1993933574" sldId="358"/>
        </pc:sldMkLst>
      </pc:sldChg>
      <pc:sldChg chg="addSp delSp modSp new del mod">
        <pc:chgData name="Wim van Rhee" userId="28a04454-de6e-479a-9c73-8ef434851b56" providerId="ADAL" clId="{B0217D05-3555-4308-A527-3C19EA2370C4}" dt="2024-08-09T15:11:12.896" v="4019" actId="47"/>
        <pc:sldMkLst>
          <pc:docMk/>
          <pc:sldMk cId="3632608414" sldId="359"/>
        </pc:sldMkLst>
        <pc:spChg chg="del">
          <ac:chgData name="Wim van Rhee" userId="28a04454-de6e-479a-9c73-8ef434851b56" providerId="ADAL" clId="{B0217D05-3555-4308-A527-3C19EA2370C4}" dt="2024-08-08T14:53:17.633" v="468"/>
          <ac:spMkLst>
            <pc:docMk/>
            <pc:sldMk cId="3632608414" sldId="359"/>
            <ac:spMk id="3" creationId="{5B130C04-6B53-D7D4-7EEA-3382A00BBA91}"/>
          </ac:spMkLst>
        </pc:spChg>
        <pc:picChg chg="add mod">
          <ac:chgData name="Wim van Rhee" userId="28a04454-de6e-479a-9c73-8ef434851b56" providerId="ADAL" clId="{B0217D05-3555-4308-A527-3C19EA2370C4}" dt="2024-08-08T14:53:18.910" v="470" actId="962"/>
          <ac:picMkLst>
            <pc:docMk/>
            <pc:sldMk cId="3632608414" sldId="359"/>
            <ac:picMk id="5" creationId="{5F6647EE-2F4B-F587-E541-373219DAC9A0}"/>
          </ac:picMkLst>
        </pc:picChg>
      </pc:sldChg>
      <pc:sldChg chg="addSp delSp modSp new del mod">
        <pc:chgData name="Wim van Rhee" userId="28a04454-de6e-479a-9c73-8ef434851b56" providerId="ADAL" clId="{B0217D05-3555-4308-A527-3C19EA2370C4}" dt="2024-08-09T14:49:58.910" v="3567" actId="47"/>
        <pc:sldMkLst>
          <pc:docMk/>
          <pc:sldMk cId="2919323988" sldId="360"/>
        </pc:sldMkLst>
        <pc:spChg chg="del">
          <ac:chgData name="Wim van Rhee" userId="28a04454-de6e-479a-9c73-8ef434851b56" providerId="ADAL" clId="{B0217D05-3555-4308-A527-3C19EA2370C4}" dt="2024-08-08T14:52:47.473" v="465"/>
          <ac:spMkLst>
            <pc:docMk/>
            <pc:sldMk cId="2919323988" sldId="360"/>
            <ac:spMk id="3" creationId="{89BF7E6A-22A6-888B-E2BE-EF6F2D7C17D2}"/>
          </ac:spMkLst>
        </pc:spChg>
        <pc:picChg chg="add mod">
          <ac:chgData name="Wim van Rhee" userId="28a04454-de6e-479a-9c73-8ef434851b56" providerId="ADAL" clId="{B0217D05-3555-4308-A527-3C19EA2370C4}" dt="2024-08-08T14:35:38.922" v="192" actId="1076"/>
          <ac:picMkLst>
            <pc:docMk/>
            <pc:sldMk cId="2919323988" sldId="360"/>
            <ac:picMk id="4" creationId="{00000000-0000-0000-0000-000000000000}"/>
          </ac:picMkLst>
        </pc:picChg>
        <pc:picChg chg="add mod">
          <ac:chgData name="Wim van Rhee" userId="28a04454-de6e-479a-9c73-8ef434851b56" providerId="ADAL" clId="{B0217D05-3555-4308-A527-3C19EA2370C4}" dt="2024-08-09T08:14:59.275" v="1799" actId="1076"/>
          <ac:picMkLst>
            <pc:docMk/>
            <pc:sldMk cId="2919323988" sldId="360"/>
            <ac:picMk id="4" creationId="{155B0A5B-56FC-A35F-5C04-61775FA49C49}"/>
          </ac:picMkLst>
        </pc:picChg>
        <pc:picChg chg="add del mod">
          <ac:chgData name="Wim van Rhee" userId="28a04454-de6e-479a-9c73-8ef434851b56" providerId="ADAL" clId="{B0217D05-3555-4308-A527-3C19EA2370C4}" dt="2024-08-08T14:36:08.835" v="201" actId="478"/>
          <ac:picMkLst>
            <pc:docMk/>
            <pc:sldMk cId="2919323988" sldId="360"/>
            <ac:picMk id="5" creationId="{00000000-0000-0000-0000-000000000000}"/>
          </ac:picMkLst>
        </pc:picChg>
        <pc:picChg chg="add mod">
          <ac:chgData name="Wim van Rhee" userId="28a04454-de6e-479a-9c73-8ef434851b56" providerId="ADAL" clId="{B0217D05-3555-4308-A527-3C19EA2370C4}" dt="2024-08-09T07:13:32.490" v="707"/>
          <ac:picMkLst>
            <pc:docMk/>
            <pc:sldMk cId="2919323988" sldId="360"/>
            <ac:picMk id="5" creationId="{2573C193-29D3-43D2-8F2E-16C52EA44032}"/>
          </ac:picMkLst>
        </pc:picChg>
        <pc:picChg chg="add mod">
          <ac:chgData name="Wim van Rhee" userId="28a04454-de6e-479a-9c73-8ef434851b56" providerId="ADAL" clId="{B0217D05-3555-4308-A527-3C19EA2370C4}" dt="2024-08-09T08:14:58.259" v="1798" actId="1076"/>
          <ac:picMkLst>
            <pc:docMk/>
            <pc:sldMk cId="2919323988" sldId="360"/>
            <ac:picMk id="7" creationId="{1E9CDC2C-1AE6-A721-AFD9-F309C72918BC}"/>
          </ac:picMkLst>
        </pc:picChg>
      </pc:sldChg>
      <pc:sldChg chg="addSp delSp modSp new del mod">
        <pc:chgData name="Wim van Rhee" userId="28a04454-de6e-479a-9c73-8ef434851b56" providerId="ADAL" clId="{B0217D05-3555-4308-A527-3C19EA2370C4}" dt="2024-08-09T14:49:57.194" v="3566" actId="47"/>
        <pc:sldMkLst>
          <pc:docMk/>
          <pc:sldMk cId="1809015579" sldId="361"/>
        </pc:sldMkLst>
        <pc:spChg chg="del">
          <ac:chgData name="Wim van Rhee" userId="28a04454-de6e-479a-9c73-8ef434851b56" providerId="ADAL" clId="{B0217D05-3555-4308-A527-3C19EA2370C4}" dt="2024-08-08T14:54:05.095" v="472"/>
          <ac:spMkLst>
            <pc:docMk/>
            <pc:sldMk cId="1809015579" sldId="361"/>
            <ac:spMk id="3" creationId="{6815E7BF-8FDD-D4D3-9FE6-30B5EFF8F49A}"/>
          </ac:spMkLst>
        </pc:spChg>
        <pc:picChg chg="add mod">
          <ac:chgData name="Wim van Rhee" userId="28a04454-de6e-479a-9c73-8ef434851b56" providerId="ADAL" clId="{B0217D05-3555-4308-A527-3C19EA2370C4}" dt="2024-08-08T14:54:05.977" v="474" actId="962"/>
          <ac:picMkLst>
            <pc:docMk/>
            <pc:sldMk cId="1809015579" sldId="361"/>
            <ac:picMk id="5" creationId="{E62852F0-F302-2475-4419-C5C6E4989E53}"/>
          </ac:picMkLst>
        </pc:picChg>
      </pc:sldChg>
      <pc:sldChg chg="addSp delSp modSp new del mod">
        <pc:chgData name="Wim van Rhee" userId="28a04454-de6e-479a-9c73-8ef434851b56" providerId="ADAL" clId="{B0217D05-3555-4308-A527-3C19EA2370C4}" dt="2024-08-09T14:50:01.273" v="3568" actId="47"/>
        <pc:sldMkLst>
          <pc:docMk/>
          <pc:sldMk cId="3909419473" sldId="362"/>
        </pc:sldMkLst>
        <pc:spChg chg="del">
          <ac:chgData name="Wim van Rhee" userId="28a04454-de6e-479a-9c73-8ef434851b56" providerId="ADAL" clId="{B0217D05-3555-4308-A527-3C19EA2370C4}" dt="2024-08-08T14:59:27.607" v="477"/>
          <ac:spMkLst>
            <pc:docMk/>
            <pc:sldMk cId="3909419473" sldId="362"/>
            <ac:spMk id="3" creationId="{75EF17FA-8421-488C-DA41-AC648406A590}"/>
          </ac:spMkLst>
        </pc:spChg>
        <pc:picChg chg="add mod">
          <ac:chgData name="Wim van Rhee" userId="28a04454-de6e-479a-9c73-8ef434851b56" providerId="ADAL" clId="{B0217D05-3555-4308-A527-3C19EA2370C4}" dt="2024-08-08T14:59:28.003" v="479" actId="962"/>
          <ac:picMkLst>
            <pc:docMk/>
            <pc:sldMk cId="3909419473" sldId="362"/>
            <ac:picMk id="5" creationId="{72BA11E8-7722-1972-1637-E1BEE4BC899B}"/>
          </ac:picMkLst>
        </pc:picChg>
      </pc:sldChg>
      <pc:sldChg chg="del delDesignElem">
        <pc:chgData name="Wim van Rhee" userId="28a04454-de6e-479a-9c73-8ef434851b56" providerId="ADAL" clId="{B0217D05-3555-4308-A527-3C19EA2370C4}" dt="2024-08-09T14:52:21.166" v="3623" actId="47"/>
        <pc:sldMkLst>
          <pc:docMk/>
          <pc:sldMk cId="756685473" sldId="363"/>
        </pc:sldMkLst>
      </pc:sldChg>
      <pc:sldChg chg="del delDesignElem">
        <pc:chgData name="Wim van Rhee" userId="28a04454-de6e-479a-9c73-8ef434851b56" providerId="ADAL" clId="{B0217D05-3555-4308-A527-3C19EA2370C4}" dt="2024-08-09T08:05:09.777" v="1792" actId="47"/>
        <pc:sldMkLst>
          <pc:docMk/>
          <pc:sldMk cId="3356048213" sldId="364"/>
        </pc:sldMkLst>
      </pc:sldChg>
      <pc:sldChg chg="addSp delSp modSp new add del">
        <pc:chgData name="Wim van Rhee" userId="28a04454-de6e-479a-9c73-8ef434851b56" providerId="ADAL" clId="{B0217D05-3555-4308-A527-3C19EA2370C4}" dt="2024-08-09T15:11:11.603" v="4018" actId="47"/>
        <pc:sldMkLst>
          <pc:docMk/>
          <pc:sldMk cId="1527123178" sldId="365"/>
        </pc:sldMkLst>
        <pc:spChg chg="del">
          <ac:chgData name="Wim van Rhee" userId="28a04454-de6e-479a-9c73-8ef434851b56" providerId="ADAL" clId="{B0217D05-3555-4308-A527-3C19EA2370C4}" dt="2024-08-09T14:40:18.535" v="3144"/>
          <ac:spMkLst>
            <pc:docMk/>
            <pc:sldMk cId="1527123178" sldId="365"/>
            <ac:spMk id="3" creationId="{FAB1599F-F208-2411-0CBD-5B0FEA54295E}"/>
          </ac:spMkLst>
        </pc:spChg>
        <pc:picChg chg="add mod">
          <ac:chgData name="Wim van Rhee" userId="28a04454-de6e-479a-9c73-8ef434851b56" providerId="ADAL" clId="{B0217D05-3555-4308-A527-3C19EA2370C4}" dt="2024-08-09T14:40:18.535" v="3144"/>
          <ac:picMkLst>
            <pc:docMk/>
            <pc:sldMk cId="1527123178" sldId="365"/>
            <ac:picMk id="5" creationId="{186400FF-D694-DFD3-458B-042E892D4524}"/>
          </ac:picMkLst>
        </pc:picChg>
      </pc:sldChg>
      <pc:sldChg chg="addSp delSp modSp add mod ord modAnim">
        <pc:chgData name="Wim van Rhee" userId="28a04454-de6e-479a-9c73-8ef434851b56" providerId="ADAL" clId="{B0217D05-3555-4308-A527-3C19EA2370C4}" dt="2024-08-16T12:27:11.903" v="6701" actId="14100"/>
        <pc:sldMkLst>
          <pc:docMk/>
          <pc:sldMk cId="3915198533" sldId="366"/>
        </pc:sldMkLst>
        <pc:spChg chg="mod">
          <ac:chgData name="Wim van Rhee" userId="28a04454-de6e-479a-9c73-8ef434851b56" providerId="ADAL" clId="{B0217D05-3555-4308-A527-3C19EA2370C4}" dt="2024-08-09T07:48:20.533" v="1788" actId="255"/>
          <ac:spMkLst>
            <pc:docMk/>
            <pc:sldMk cId="3915198533" sldId="366"/>
            <ac:spMk id="2" creationId="{8EE37997-CA42-4512-A575-46E7761791C8}"/>
          </ac:spMkLst>
        </pc:spChg>
        <pc:spChg chg="mod">
          <ac:chgData name="Wim van Rhee" userId="28a04454-de6e-479a-9c73-8ef434851b56" providerId="ADAL" clId="{B0217D05-3555-4308-A527-3C19EA2370C4}" dt="2024-08-16T12:27:07.434" v="6700" actId="14100"/>
          <ac:spMkLst>
            <pc:docMk/>
            <pc:sldMk cId="3915198533" sldId="366"/>
            <ac:spMk id="3" creationId="{83B8DE74-6FED-4FC9-9C4A-595E937FD54E}"/>
          </ac:spMkLst>
        </pc:spChg>
        <pc:spChg chg="add mod">
          <ac:chgData name="Wim van Rhee" userId="28a04454-de6e-479a-9c73-8ef434851b56" providerId="ADAL" clId="{B0217D05-3555-4308-A527-3C19EA2370C4}" dt="2024-08-16T09:42:11.105" v="5255"/>
          <ac:spMkLst>
            <pc:docMk/>
            <pc:sldMk cId="3915198533" sldId="366"/>
            <ac:spMk id="7" creationId="{F0B803BC-FB52-F92B-62A9-C9F1773B0228}"/>
          </ac:spMkLst>
        </pc:spChg>
        <pc:picChg chg="del">
          <ac:chgData name="Wim van Rhee" userId="28a04454-de6e-479a-9c73-8ef434851b56" providerId="ADAL" clId="{B0217D05-3555-4308-A527-3C19EA2370C4}" dt="2024-08-09T07:25:57.859" v="957" actId="478"/>
          <ac:picMkLst>
            <pc:docMk/>
            <pc:sldMk cId="3915198533" sldId="366"/>
            <ac:picMk id="5" creationId="{2573C193-29D3-43D2-8F2E-16C52EA44032}"/>
          </ac:picMkLst>
        </pc:picChg>
        <pc:picChg chg="del">
          <ac:chgData name="Wim van Rhee" userId="28a04454-de6e-479a-9c73-8ef434851b56" providerId="ADAL" clId="{B0217D05-3555-4308-A527-3C19EA2370C4}" dt="2024-08-09T07:26:00.281" v="958" actId="478"/>
          <ac:picMkLst>
            <pc:docMk/>
            <pc:sldMk cId="3915198533" sldId="366"/>
            <ac:picMk id="6" creationId="{BA7E3B86-DD97-4BF7-976E-9D04B4E76685}"/>
          </ac:picMkLst>
        </pc:picChg>
        <pc:picChg chg="add mod">
          <ac:chgData name="Wim van Rhee" userId="28a04454-de6e-479a-9c73-8ef434851b56" providerId="ADAL" clId="{B0217D05-3555-4308-A527-3C19EA2370C4}" dt="2024-08-09T07:28:05.558" v="988"/>
          <ac:picMkLst>
            <pc:docMk/>
            <pc:sldMk cId="3915198533" sldId="366"/>
            <ac:picMk id="8" creationId="{75D11B85-C878-006D-E13A-A0DF167CDCE1}"/>
          </ac:picMkLst>
        </pc:picChg>
        <pc:picChg chg="add mod ord">
          <ac:chgData name="Wim van Rhee" userId="28a04454-de6e-479a-9c73-8ef434851b56" providerId="ADAL" clId="{B0217D05-3555-4308-A527-3C19EA2370C4}" dt="2024-08-16T12:27:11.903" v="6701" actId="14100"/>
          <ac:picMkLst>
            <pc:docMk/>
            <pc:sldMk cId="3915198533" sldId="366"/>
            <ac:picMk id="10" creationId="{8CD26EEE-04C2-7CD1-4465-F1A7CB55CFE5}"/>
          </ac:picMkLst>
        </pc:picChg>
        <pc:cxnChg chg="add mod">
          <ac:chgData name="Wim van Rhee" userId="28a04454-de6e-479a-9c73-8ef434851b56" providerId="ADAL" clId="{B0217D05-3555-4308-A527-3C19EA2370C4}" dt="2024-08-09T07:28:05.558" v="988"/>
          <ac:cxnSpMkLst>
            <pc:docMk/>
            <pc:sldMk cId="3915198533" sldId="366"/>
            <ac:cxnSpMk id="4" creationId="{E577F023-1138-9A10-EE1F-435B7428525D}"/>
          </ac:cxnSpMkLst>
        </pc:cxnChg>
      </pc:sldChg>
      <pc:sldChg chg="addSp delSp modSp add mod ord">
        <pc:chgData name="Wim van Rhee" userId="28a04454-de6e-479a-9c73-8ef434851b56" providerId="ADAL" clId="{B0217D05-3555-4308-A527-3C19EA2370C4}" dt="2024-08-16T12:25:12.712" v="6643" actId="255"/>
        <pc:sldMkLst>
          <pc:docMk/>
          <pc:sldMk cId="857066072" sldId="367"/>
        </pc:sldMkLst>
        <pc:spChg chg="del mod">
          <ac:chgData name="Wim van Rhee" userId="28a04454-de6e-479a-9c73-8ef434851b56" providerId="ADAL" clId="{B0217D05-3555-4308-A527-3C19EA2370C4}" dt="2024-08-09T07:17:00.069" v="771" actId="478"/>
          <ac:spMkLst>
            <pc:docMk/>
            <pc:sldMk cId="857066072" sldId="367"/>
            <ac:spMk id="2" creationId="{8EE37997-CA42-4512-A575-46E7761791C8}"/>
          </ac:spMkLst>
        </pc:spChg>
        <pc:spChg chg="add mod">
          <ac:chgData name="Wim van Rhee" userId="28a04454-de6e-479a-9c73-8ef434851b56" providerId="ADAL" clId="{B0217D05-3555-4308-A527-3C19EA2370C4}" dt="2024-08-09T07:15:31.721" v="720"/>
          <ac:spMkLst>
            <pc:docMk/>
            <pc:sldMk cId="857066072" sldId="367"/>
            <ac:spMk id="9" creationId="{81DD3E64-02CA-40A4-28B7-622634E5C142}"/>
          </ac:spMkLst>
        </pc:spChg>
        <pc:spChg chg="add mod">
          <ac:chgData name="Wim van Rhee" userId="28a04454-de6e-479a-9c73-8ef434851b56" providerId="ADAL" clId="{B0217D05-3555-4308-A527-3C19EA2370C4}" dt="2024-08-16T09:42:05.417" v="5254"/>
          <ac:spMkLst>
            <pc:docMk/>
            <pc:sldMk cId="857066072" sldId="367"/>
            <ac:spMk id="11" creationId="{A5BF8AFA-67A1-507A-F7CA-ACF53DB22ACE}"/>
          </ac:spMkLst>
        </pc:spChg>
        <pc:spChg chg="add mod">
          <ac:chgData name="Wim van Rhee" userId="28a04454-de6e-479a-9c73-8ef434851b56" providerId="ADAL" clId="{B0217D05-3555-4308-A527-3C19EA2370C4}" dt="2024-08-16T12:25:12.712" v="6643" actId="255"/>
          <ac:spMkLst>
            <pc:docMk/>
            <pc:sldMk cId="857066072" sldId="367"/>
            <ac:spMk id="14" creationId="{4B56B457-1E58-8A03-3FD7-3D1AD3D9DCCD}"/>
          </ac:spMkLst>
        </pc:spChg>
        <pc:spChg chg="add mod">
          <ac:chgData name="Wim van Rhee" userId="28a04454-de6e-479a-9c73-8ef434851b56" providerId="ADAL" clId="{B0217D05-3555-4308-A527-3C19EA2370C4}" dt="2024-08-09T07:18:30.355" v="846"/>
          <ac:spMkLst>
            <pc:docMk/>
            <pc:sldMk cId="857066072" sldId="367"/>
            <ac:spMk id="16" creationId="{51303EFB-111E-5B77-D3E7-8E21E8D29F8F}"/>
          </ac:spMkLst>
        </pc:spChg>
        <pc:spChg chg="add mod">
          <ac:chgData name="Wim van Rhee" userId="28a04454-de6e-479a-9c73-8ef434851b56" providerId="ADAL" clId="{B0217D05-3555-4308-A527-3C19EA2370C4}" dt="2024-08-16T10:09:30.659" v="5624" actId="20577"/>
          <ac:spMkLst>
            <pc:docMk/>
            <pc:sldMk cId="857066072" sldId="367"/>
            <ac:spMk id="18" creationId="{C6BC8F85-2271-602C-EB2E-18C8FD18F51D}"/>
          </ac:spMkLst>
        </pc:spChg>
        <pc:picChg chg="add del mod">
          <ac:chgData name="Wim van Rhee" userId="28a04454-de6e-479a-9c73-8ef434851b56" providerId="ADAL" clId="{B0217D05-3555-4308-A527-3C19EA2370C4}" dt="2024-08-16T10:22:47.492" v="5657" actId="478"/>
          <ac:picMkLst>
            <pc:docMk/>
            <pc:sldMk cId="857066072" sldId="367"/>
            <ac:picMk id="2" creationId="{10F473E7-7FBC-D4AB-013E-949E6D1C4FCE}"/>
          </ac:picMkLst>
        </pc:picChg>
        <pc:picChg chg="del">
          <ac:chgData name="Wim van Rhee" userId="28a04454-de6e-479a-9c73-8ef434851b56" providerId="ADAL" clId="{B0217D05-3555-4308-A527-3C19EA2370C4}" dt="2024-08-09T07:15:05.791" v="718" actId="478"/>
          <ac:picMkLst>
            <pc:docMk/>
            <pc:sldMk cId="857066072" sldId="367"/>
            <ac:picMk id="4" creationId="{45F2C4FC-7544-A22D-D427-5C6770ACF97E}"/>
          </ac:picMkLst>
        </pc:picChg>
        <pc:picChg chg="del">
          <ac:chgData name="Wim van Rhee" userId="28a04454-de6e-479a-9c73-8ef434851b56" providerId="ADAL" clId="{B0217D05-3555-4308-A527-3C19EA2370C4}" dt="2024-08-09T07:15:53.304" v="722" actId="478"/>
          <ac:picMkLst>
            <pc:docMk/>
            <pc:sldMk cId="857066072" sldId="367"/>
            <ac:picMk id="5" creationId="{2573C193-29D3-43D2-8F2E-16C52EA44032}"/>
          </ac:picMkLst>
        </pc:picChg>
        <pc:picChg chg="del">
          <ac:chgData name="Wim van Rhee" userId="28a04454-de6e-479a-9c73-8ef434851b56" providerId="ADAL" clId="{B0217D05-3555-4308-A527-3C19EA2370C4}" dt="2024-08-09T07:15:04.759" v="717" actId="478"/>
          <ac:picMkLst>
            <pc:docMk/>
            <pc:sldMk cId="857066072" sldId="367"/>
            <ac:picMk id="7" creationId="{32BFE34D-AE5D-E687-324E-89CC8E9F97B4}"/>
          </ac:picMkLst>
        </pc:picChg>
        <pc:picChg chg="del">
          <ac:chgData name="Wim van Rhee" userId="28a04454-de6e-479a-9c73-8ef434851b56" providerId="ADAL" clId="{B0217D05-3555-4308-A527-3C19EA2370C4}" dt="2024-08-09T07:15:10.088" v="719" actId="478"/>
          <ac:picMkLst>
            <pc:docMk/>
            <pc:sldMk cId="857066072" sldId="367"/>
            <ac:picMk id="8" creationId="{AE898604-C5E0-A9D4-C985-3418DF870F74}"/>
          </ac:picMkLst>
        </pc:picChg>
        <pc:picChg chg="add mod">
          <ac:chgData name="Wim van Rhee" userId="28a04454-de6e-479a-9c73-8ef434851b56" providerId="ADAL" clId="{B0217D05-3555-4308-A527-3C19EA2370C4}" dt="2024-08-09T07:15:48.537" v="721"/>
          <ac:picMkLst>
            <pc:docMk/>
            <pc:sldMk cId="857066072" sldId="367"/>
            <ac:picMk id="12" creationId="{5DADF534-C979-54E8-6775-12FA9898C691}"/>
          </ac:picMkLst>
        </pc:picChg>
        <pc:picChg chg="add mod">
          <ac:chgData name="Wim van Rhee" userId="28a04454-de6e-479a-9c73-8ef434851b56" providerId="ADAL" clId="{B0217D05-3555-4308-A527-3C19EA2370C4}" dt="2024-08-09T07:18:30.355" v="846"/>
          <ac:picMkLst>
            <pc:docMk/>
            <pc:sldMk cId="857066072" sldId="367"/>
            <ac:picMk id="17" creationId="{D92F8B49-9FC5-DEF4-EEB2-156D3118597A}"/>
          </ac:picMkLst>
        </pc:picChg>
        <pc:picChg chg="add del ord">
          <ac:chgData name="Wim van Rhee" userId="28a04454-de6e-479a-9c73-8ef434851b56" providerId="ADAL" clId="{B0217D05-3555-4308-A527-3C19EA2370C4}" dt="2024-08-09T07:32:58.842" v="1034" actId="22"/>
          <ac:picMkLst>
            <pc:docMk/>
            <pc:sldMk cId="857066072" sldId="367"/>
            <ac:picMk id="20" creationId="{54B31349-5990-5A3F-AD88-9113077330E2}"/>
          </ac:picMkLst>
        </pc:picChg>
        <pc:picChg chg="add mod">
          <ac:chgData name="Wim van Rhee" userId="28a04454-de6e-479a-9c73-8ef434851b56" providerId="ADAL" clId="{B0217D05-3555-4308-A527-3C19EA2370C4}" dt="2024-08-09T07:25:36.203" v="954" actId="1076"/>
          <ac:picMkLst>
            <pc:docMk/>
            <pc:sldMk cId="857066072" sldId="367"/>
            <ac:picMk id="1026" creationId="{4757D790-7CA6-F977-89A2-3D019B09DDCE}"/>
          </ac:picMkLst>
        </pc:picChg>
        <pc:cxnChg chg="add mod">
          <ac:chgData name="Wim van Rhee" userId="28a04454-de6e-479a-9c73-8ef434851b56" providerId="ADAL" clId="{B0217D05-3555-4308-A527-3C19EA2370C4}" dt="2024-08-09T07:15:48.537" v="721"/>
          <ac:cxnSpMkLst>
            <pc:docMk/>
            <pc:sldMk cId="857066072" sldId="367"/>
            <ac:cxnSpMk id="10" creationId="{54180728-3553-F580-3D94-D7504245D8BB}"/>
          </ac:cxnSpMkLst>
        </pc:cxnChg>
        <pc:cxnChg chg="add mod">
          <ac:chgData name="Wim van Rhee" userId="28a04454-de6e-479a-9c73-8ef434851b56" providerId="ADAL" clId="{B0217D05-3555-4308-A527-3C19EA2370C4}" dt="2024-08-09T07:18:30.355" v="846"/>
          <ac:cxnSpMkLst>
            <pc:docMk/>
            <pc:sldMk cId="857066072" sldId="367"/>
            <ac:cxnSpMk id="15" creationId="{07AA5991-2F76-F506-F6C7-7C1627BDDFA2}"/>
          </ac:cxnSpMkLst>
        </pc:cxnChg>
      </pc:sldChg>
      <pc:sldChg chg="new del">
        <pc:chgData name="Wim van Rhee" userId="28a04454-de6e-479a-9c73-8ef434851b56" providerId="ADAL" clId="{B0217D05-3555-4308-A527-3C19EA2370C4}" dt="2024-08-09T13:47:50.763" v="1803" actId="47"/>
        <pc:sldMkLst>
          <pc:docMk/>
          <pc:sldMk cId="1984879712" sldId="368"/>
        </pc:sldMkLst>
      </pc:sldChg>
      <pc:sldChg chg="del delDesignElem">
        <pc:chgData name="Wim van Rhee" userId="28a04454-de6e-479a-9c73-8ef434851b56" providerId="ADAL" clId="{B0217D05-3555-4308-A527-3C19EA2370C4}" dt="2024-08-09T14:14:14.317" v="2183" actId="47"/>
        <pc:sldMkLst>
          <pc:docMk/>
          <pc:sldMk cId="2385219550" sldId="369"/>
        </pc:sldMkLst>
      </pc:sldChg>
      <pc:sldChg chg="addSp delSp modSp mod delAnim modAnim">
        <pc:chgData name="Wim van Rhee" userId="28a04454-de6e-479a-9c73-8ef434851b56" providerId="ADAL" clId="{B0217D05-3555-4308-A527-3C19EA2370C4}" dt="2024-08-16T12:22:00.246" v="6556"/>
        <pc:sldMkLst>
          <pc:docMk/>
          <pc:sldMk cId="2049986617" sldId="370"/>
        </pc:sldMkLst>
        <pc:spChg chg="mod">
          <ac:chgData name="Wim van Rhee" userId="28a04454-de6e-479a-9c73-8ef434851b56" providerId="ADAL" clId="{B0217D05-3555-4308-A527-3C19EA2370C4}" dt="2024-08-09T13:48:01.662" v="1814" actId="6549"/>
          <ac:spMkLst>
            <pc:docMk/>
            <pc:sldMk cId="2049986617" sldId="370"/>
            <ac:spMk id="2" creationId="{8EE37997-CA42-4512-A575-46E7761791C8}"/>
          </ac:spMkLst>
        </pc:spChg>
        <pc:spChg chg="mod">
          <ac:chgData name="Wim van Rhee" userId="28a04454-de6e-479a-9c73-8ef434851b56" providerId="ADAL" clId="{B0217D05-3555-4308-A527-3C19EA2370C4}" dt="2024-08-09T14:47:56.678" v="3552" actId="6549"/>
          <ac:spMkLst>
            <pc:docMk/>
            <pc:sldMk cId="2049986617" sldId="370"/>
            <ac:spMk id="3" creationId="{83B8DE74-6FED-4FC9-9C4A-595E937FD54E}"/>
          </ac:spMkLst>
        </pc:spChg>
        <pc:spChg chg="mod">
          <ac:chgData name="Wim van Rhee" userId="28a04454-de6e-479a-9c73-8ef434851b56" providerId="ADAL" clId="{B0217D05-3555-4308-A527-3C19EA2370C4}" dt="2024-08-16T09:42:15.652" v="5256"/>
          <ac:spMkLst>
            <pc:docMk/>
            <pc:sldMk cId="2049986617" sldId="370"/>
            <ac:spMk id="7" creationId="{F0B803BC-FB52-F92B-62A9-C9F1773B0228}"/>
          </ac:spMkLst>
        </pc:spChg>
        <pc:spChg chg="del">
          <ac:chgData name="Wim van Rhee" userId="28a04454-de6e-479a-9c73-8ef434851b56" providerId="ADAL" clId="{B0217D05-3555-4308-A527-3C19EA2370C4}" dt="2024-08-09T14:03:53.419" v="2092" actId="478"/>
          <ac:spMkLst>
            <pc:docMk/>
            <pc:sldMk cId="2049986617" sldId="370"/>
            <ac:spMk id="11" creationId="{5EF17487-C386-4F99-B5EB-4FD3DF4236B2}"/>
          </ac:spMkLst>
        </pc:spChg>
        <pc:spChg chg="add mod">
          <ac:chgData name="Wim van Rhee" userId="28a04454-de6e-479a-9c73-8ef434851b56" providerId="ADAL" clId="{B0217D05-3555-4308-A527-3C19EA2370C4}" dt="2024-08-16T08:50:40.401" v="4242" actId="1076"/>
          <ac:spMkLst>
            <pc:docMk/>
            <pc:sldMk cId="2049986617" sldId="370"/>
            <ac:spMk id="16" creationId="{E5E6C467-0B0B-34F5-EE4B-CB1C99772468}"/>
          </ac:spMkLst>
        </pc:spChg>
        <pc:spChg chg="add mod">
          <ac:chgData name="Wim van Rhee" userId="28a04454-de6e-479a-9c73-8ef434851b56" providerId="ADAL" clId="{B0217D05-3555-4308-A527-3C19EA2370C4}" dt="2024-08-09T14:10:46.665" v="2153" actId="1076"/>
          <ac:spMkLst>
            <pc:docMk/>
            <pc:sldMk cId="2049986617" sldId="370"/>
            <ac:spMk id="19" creationId="{7FF73153-8876-0FEF-D344-565223DE0233}"/>
          </ac:spMkLst>
        </pc:spChg>
        <pc:spChg chg="add mod">
          <ac:chgData name="Wim van Rhee" userId="28a04454-de6e-479a-9c73-8ef434851b56" providerId="ADAL" clId="{B0217D05-3555-4308-A527-3C19EA2370C4}" dt="2024-08-09T14:26:07.187" v="2444" actId="1076"/>
          <ac:spMkLst>
            <pc:docMk/>
            <pc:sldMk cId="2049986617" sldId="370"/>
            <ac:spMk id="22" creationId="{565DE6FF-6AF2-87E1-F802-B033CDA7E46F}"/>
          </ac:spMkLst>
        </pc:spChg>
        <pc:spChg chg="add mod">
          <ac:chgData name="Wim van Rhee" userId="28a04454-de6e-479a-9c73-8ef434851b56" providerId="ADAL" clId="{B0217D05-3555-4308-A527-3C19EA2370C4}" dt="2024-08-09T14:26:24.980" v="2447" actId="14100"/>
          <ac:spMkLst>
            <pc:docMk/>
            <pc:sldMk cId="2049986617" sldId="370"/>
            <ac:spMk id="23" creationId="{BCC971D2-1E59-CBE2-78F7-816ACB8076E0}"/>
          </ac:spMkLst>
        </pc:spChg>
        <pc:spChg chg="add mod">
          <ac:chgData name="Wim van Rhee" userId="28a04454-de6e-479a-9c73-8ef434851b56" providerId="ADAL" clId="{B0217D05-3555-4308-A527-3C19EA2370C4}" dt="2024-08-09T14:12:06.412" v="2167" actId="208"/>
          <ac:spMkLst>
            <pc:docMk/>
            <pc:sldMk cId="2049986617" sldId="370"/>
            <ac:spMk id="26" creationId="{44EBA152-2C2F-828D-5FC0-12CEC065429C}"/>
          </ac:spMkLst>
        </pc:spChg>
        <pc:picChg chg="add del mod">
          <ac:chgData name="Wim van Rhee" userId="28a04454-de6e-479a-9c73-8ef434851b56" providerId="ADAL" clId="{B0217D05-3555-4308-A527-3C19EA2370C4}" dt="2024-08-09T13:58:17.563" v="1821" actId="478"/>
          <ac:picMkLst>
            <pc:docMk/>
            <pc:sldMk cId="2049986617" sldId="370"/>
            <ac:picMk id="5" creationId="{536D37FF-05C7-DC06-6434-009BA209FACF}"/>
          </ac:picMkLst>
        </pc:picChg>
        <pc:picChg chg="add del mod">
          <ac:chgData name="Wim van Rhee" userId="28a04454-de6e-479a-9c73-8ef434851b56" providerId="ADAL" clId="{B0217D05-3555-4308-A527-3C19EA2370C4}" dt="2024-08-09T13:57:40.980" v="1820" actId="478"/>
          <ac:picMkLst>
            <pc:docMk/>
            <pc:sldMk cId="2049986617" sldId="370"/>
            <ac:picMk id="6" creationId="{51ED3E34-4ED2-09F3-AA81-D35D94E57162}"/>
          </ac:picMkLst>
        </pc:picChg>
        <pc:picChg chg="del">
          <ac:chgData name="Wim van Rhee" userId="28a04454-de6e-479a-9c73-8ef434851b56" providerId="ADAL" clId="{B0217D05-3555-4308-A527-3C19EA2370C4}" dt="2024-08-09T13:57:27.563" v="1816" actId="478"/>
          <ac:picMkLst>
            <pc:docMk/>
            <pc:sldMk cId="2049986617" sldId="370"/>
            <ac:picMk id="10" creationId="{8CD26EEE-04C2-7CD1-4465-F1A7CB55CFE5}"/>
          </ac:picMkLst>
        </pc:picChg>
        <pc:picChg chg="add mod">
          <ac:chgData name="Wim van Rhee" userId="28a04454-de6e-479a-9c73-8ef434851b56" providerId="ADAL" clId="{B0217D05-3555-4308-A527-3C19EA2370C4}" dt="2024-08-16T08:50:32.165" v="4241" actId="1076"/>
          <ac:picMkLst>
            <pc:docMk/>
            <pc:sldMk cId="2049986617" sldId="370"/>
            <ac:picMk id="12" creationId="{46C47C11-27E4-E389-F2DB-91B1A26D68C2}"/>
          </ac:picMkLst>
        </pc:picChg>
        <pc:picChg chg="add mod">
          <ac:chgData name="Wim van Rhee" userId="28a04454-de6e-479a-9c73-8ef434851b56" providerId="ADAL" clId="{B0217D05-3555-4308-A527-3C19EA2370C4}" dt="2024-08-09T14:47:28.978" v="3536" actId="1076"/>
          <ac:picMkLst>
            <pc:docMk/>
            <pc:sldMk cId="2049986617" sldId="370"/>
            <ac:picMk id="15" creationId="{574DB713-FC77-33C3-5644-0A1A6E5C2E70}"/>
          </ac:picMkLst>
        </pc:picChg>
        <pc:picChg chg="add mod">
          <ac:chgData name="Wim van Rhee" userId="28a04454-de6e-479a-9c73-8ef434851b56" providerId="ADAL" clId="{B0217D05-3555-4308-A527-3C19EA2370C4}" dt="2024-08-09T14:03:45.827" v="2090" actId="571"/>
          <ac:picMkLst>
            <pc:docMk/>
            <pc:sldMk cId="2049986617" sldId="370"/>
            <ac:picMk id="17" creationId="{214A0B8E-45F2-1731-E6A3-5FEEF6491D26}"/>
          </ac:picMkLst>
        </pc:picChg>
        <pc:picChg chg="add del mod">
          <ac:chgData name="Wim van Rhee" userId="28a04454-de6e-479a-9c73-8ef434851b56" providerId="ADAL" clId="{B0217D05-3555-4308-A527-3C19EA2370C4}" dt="2024-08-09T14:03:54.377" v="2093" actId="478"/>
          <ac:picMkLst>
            <pc:docMk/>
            <pc:sldMk cId="2049986617" sldId="370"/>
            <ac:picMk id="18" creationId="{9B0CEA6B-1DFD-FEDF-4AFC-D45DEA35D786}"/>
          </ac:picMkLst>
        </pc:picChg>
        <pc:picChg chg="add del mod">
          <ac:chgData name="Wim van Rhee" userId="28a04454-de6e-479a-9c73-8ef434851b56" providerId="ADAL" clId="{B0217D05-3555-4308-A527-3C19EA2370C4}" dt="2024-08-09T14:08:31.169" v="2128" actId="478"/>
          <ac:picMkLst>
            <pc:docMk/>
            <pc:sldMk cId="2049986617" sldId="370"/>
            <ac:picMk id="20" creationId="{8D7F1B03-43F0-B3EE-4CDF-45DAB254BDC2}"/>
          </ac:picMkLst>
        </pc:picChg>
        <pc:picChg chg="add mod">
          <ac:chgData name="Wim van Rhee" userId="28a04454-de6e-479a-9c73-8ef434851b56" providerId="ADAL" clId="{B0217D05-3555-4308-A527-3C19EA2370C4}" dt="2024-08-09T14:25:10.441" v="2435" actId="1076"/>
          <ac:picMkLst>
            <pc:docMk/>
            <pc:sldMk cId="2049986617" sldId="370"/>
            <ac:picMk id="21" creationId="{49C564E2-81C7-234A-BF8B-61741B68BEC4}"/>
          </ac:picMkLst>
        </pc:picChg>
        <pc:cxnChg chg="add del mod">
          <ac:chgData name="Wim van Rhee" userId="28a04454-de6e-479a-9c73-8ef434851b56" providerId="ADAL" clId="{B0217D05-3555-4308-A527-3C19EA2370C4}" dt="2024-08-09T14:11:19.191" v="2157" actId="478"/>
          <ac:cxnSpMkLst>
            <pc:docMk/>
            <pc:sldMk cId="2049986617" sldId="370"/>
            <ac:cxnSpMk id="25" creationId="{48DF657F-10B2-4A8C-80F1-1B54BE71C01E}"/>
          </ac:cxnSpMkLst>
        </pc:cxnChg>
      </pc:sldChg>
      <pc:sldChg chg="addSp delSp modSp add del mod ord modAnim">
        <pc:chgData name="Wim van Rhee" userId="28a04454-de6e-479a-9c73-8ef434851b56" providerId="ADAL" clId="{B0217D05-3555-4308-A527-3C19EA2370C4}" dt="2024-08-16T12:21:30.914" v="6555" actId="1038"/>
        <pc:sldMkLst>
          <pc:docMk/>
          <pc:sldMk cId="2637180715" sldId="371"/>
        </pc:sldMkLst>
        <pc:spChg chg="mod">
          <ac:chgData name="Wim van Rhee" userId="28a04454-de6e-479a-9c73-8ef434851b56" providerId="ADAL" clId="{B0217D05-3555-4308-A527-3C19EA2370C4}" dt="2024-08-16T10:05:48.186" v="5562" actId="20577"/>
          <ac:spMkLst>
            <pc:docMk/>
            <pc:sldMk cId="2637180715" sldId="371"/>
            <ac:spMk id="2" creationId="{8EE37997-CA42-4512-A575-46E7761791C8}"/>
          </ac:spMkLst>
        </pc:spChg>
        <pc:spChg chg="mod">
          <ac:chgData name="Wim van Rhee" userId="28a04454-de6e-479a-9c73-8ef434851b56" providerId="ADAL" clId="{B0217D05-3555-4308-A527-3C19EA2370C4}" dt="2024-08-16T12:20:38.681" v="6526" actId="6549"/>
          <ac:spMkLst>
            <pc:docMk/>
            <pc:sldMk cId="2637180715" sldId="371"/>
            <ac:spMk id="3" creationId="{83B8DE74-6FED-4FC9-9C4A-595E937FD54E}"/>
          </ac:spMkLst>
        </pc:spChg>
        <pc:spChg chg="mod">
          <ac:chgData name="Wim van Rhee" userId="28a04454-de6e-479a-9c73-8ef434851b56" providerId="ADAL" clId="{B0217D05-3555-4308-A527-3C19EA2370C4}" dt="2024-08-16T09:42:26.265" v="5258"/>
          <ac:spMkLst>
            <pc:docMk/>
            <pc:sldMk cId="2637180715" sldId="371"/>
            <ac:spMk id="7" creationId="{F0B803BC-FB52-F92B-62A9-C9F1773B0228}"/>
          </ac:spMkLst>
        </pc:spChg>
        <pc:spChg chg="add mod">
          <ac:chgData name="Wim van Rhee" userId="28a04454-de6e-479a-9c73-8ef434851b56" providerId="ADAL" clId="{B0217D05-3555-4308-A527-3C19EA2370C4}" dt="2024-08-16T12:21:30.914" v="6555" actId="1038"/>
          <ac:spMkLst>
            <pc:docMk/>
            <pc:sldMk cId="2637180715" sldId="371"/>
            <ac:spMk id="14" creationId="{A7727E09-025D-172D-D7E8-09990692052E}"/>
          </ac:spMkLst>
        </pc:spChg>
        <pc:spChg chg="add mod">
          <ac:chgData name="Wim van Rhee" userId="28a04454-de6e-479a-9c73-8ef434851b56" providerId="ADAL" clId="{B0217D05-3555-4308-A527-3C19EA2370C4}" dt="2024-08-16T12:21:30.914" v="6555" actId="1038"/>
          <ac:spMkLst>
            <pc:docMk/>
            <pc:sldMk cId="2637180715" sldId="371"/>
            <ac:spMk id="15" creationId="{8440D9AE-186F-ADF5-EB77-CD72B6D7FA86}"/>
          </ac:spMkLst>
        </pc:spChg>
        <pc:picChg chg="add del mod">
          <ac:chgData name="Wim van Rhee" userId="28a04454-de6e-479a-9c73-8ef434851b56" providerId="ADAL" clId="{B0217D05-3555-4308-A527-3C19EA2370C4}" dt="2024-08-09T14:40:14.984" v="3143" actId="21"/>
          <ac:picMkLst>
            <pc:docMk/>
            <pc:sldMk cId="2637180715" sldId="371"/>
            <ac:picMk id="5" creationId="{186400FF-D694-DFD3-458B-042E892D4524}"/>
          </ac:picMkLst>
        </pc:picChg>
        <pc:picChg chg="add mod">
          <ac:chgData name="Wim van Rhee" userId="28a04454-de6e-479a-9c73-8ef434851b56" providerId="ADAL" clId="{B0217D05-3555-4308-A527-3C19EA2370C4}" dt="2024-08-16T09:47:39.585" v="5308" actId="14100"/>
          <ac:picMkLst>
            <pc:docMk/>
            <pc:sldMk cId="2637180715" sldId="371"/>
            <ac:picMk id="5" creationId="{354DD05C-3E5B-EBCF-2254-12BEFAB00F57}"/>
          </ac:picMkLst>
        </pc:picChg>
        <pc:picChg chg="add del mod">
          <ac:chgData name="Wim van Rhee" userId="28a04454-de6e-479a-9c73-8ef434851b56" providerId="ADAL" clId="{B0217D05-3555-4308-A527-3C19EA2370C4}" dt="2024-08-09T14:20:31.103" v="2292" actId="478"/>
          <ac:picMkLst>
            <pc:docMk/>
            <pc:sldMk cId="2637180715" sldId="371"/>
            <ac:picMk id="6" creationId="{B1CCD731-FD38-82DD-4990-FCA6D5A8927A}"/>
          </ac:picMkLst>
        </pc:picChg>
        <pc:picChg chg="add del mod">
          <ac:chgData name="Wim van Rhee" userId="28a04454-de6e-479a-9c73-8ef434851b56" providerId="ADAL" clId="{B0217D05-3555-4308-A527-3C19EA2370C4}" dt="2024-08-09T14:20:28.764" v="2291" actId="478"/>
          <ac:picMkLst>
            <pc:docMk/>
            <pc:sldMk cId="2637180715" sldId="371"/>
            <ac:picMk id="9" creationId="{F4004F9B-6C43-0D29-3BA6-55FA5EE6ECDC}"/>
          </ac:picMkLst>
        </pc:picChg>
        <pc:picChg chg="del">
          <ac:chgData name="Wim van Rhee" userId="28a04454-de6e-479a-9c73-8ef434851b56" providerId="ADAL" clId="{B0217D05-3555-4308-A527-3C19EA2370C4}" dt="2024-08-09T14:13:05.055" v="2168" actId="478"/>
          <ac:picMkLst>
            <pc:docMk/>
            <pc:sldMk cId="2637180715" sldId="371"/>
            <ac:picMk id="10" creationId="{8CD26EEE-04C2-7CD1-4465-F1A7CB55CFE5}"/>
          </ac:picMkLst>
        </pc:picChg>
        <pc:picChg chg="add mod modCrop">
          <ac:chgData name="Wim van Rhee" userId="28a04454-de6e-479a-9c73-8ef434851b56" providerId="ADAL" clId="{B0217D05-3555-4308-A527-3C19EA2370C4}" dt="2024-08-16T09:47:32.257" v="5307" actId="14100"/>
          <ac:picMkLst>
            <pc:docMk/>
            <pc:sldMk cId="2637180715" sldId="371"/>
            <ac:picMk id="12" creationId="{5C2FB15C-4BB8-A095-38DD-8F1280576211}"/>
          </ac:picMkLst>
        </pc:picChg>
        <pc:picChg chg="add mod">
          <ac:chgData name="Wim van Rhee" userId="28a04454-de6e-479a-9c73-8ef434851b56" providerId="ADAL" clId="{B0217D05-3555-4308-A527-3C19EA2370C4}" dt="2024-08-16T12:18:32.692" v="6513" actId="1076"/>
          <ac:picMkLst>
            <pc:docMk/>
            <pc:sldMk cId="2637180715" sldId="371"/>
            <ac:picMk id="16" creationId="{BE499F21-6B5A-88A2-68A4-857953F7FF41}"/>
          </ac:picMkLst>
        </pc:picChg>
      </pc:sldChg>
      <pc:sldChg chg="addSp delSp modSp mod">
        <pc:chgData name="Wim van Rhee" userId="28a04454-de6e-479a-9c73-8ef434851b56" providerId="ADAL" clId="{B0217D05-3555-4308-A527-3C19EA2370C4}" dt="2024-08-16T09:53:18.689" v="5467" actId="20577"/>
        <pc:sldMkLst>
          <pc:docMk/>
          <pc:sldMk cId="3590253680" sldId="372"/>
        </pc:sldMkLst>
        <pc:spChg chg="mod">
          <ac:chgData name="Wim van Rhee" userId="28a04454-de6e-479a-9c73-8ef434851b56" providerId="ADAL" clId="{B0217D05-3555-4308-A527-3C19EA2370C4}" dt="2024-08-16T09:53:18.689" v="5467" actId="20577"/>
          <ac:spMkLst>
            <pc:docMk/>
            <pc:sldMk cId="3590253680" sldId="372"/>
            <ac:spMk id="2" creationId="{8EE37997-CA42-4512-A575-46E7761791C8}"/>
          </ac:spMkLst>
        </pc:spChg>
        <pc:spChg chg="del">
          <ac:chgData name="Wim van Rhee" userId="28a04454-de6e-479a-9c73-8ef434851b56" providerId="ADAL" clId="{B0217D05-3555-4308-A527-3C19EA2370C4}" dt="2024-08-09T14:42:25.625" v="3169" actId="478"/>
          <ac:spMkLst>
            <pc:docMk/>
            <pc:sldMk cId="3590253680" sldId="372"/>
            <ac:spMk id="3" creationId="{83B8DE74-6FED-4FC9-9C4A-595E937FD54E}"/>
          </ac:spMkLst>
        </pc:spChg>
        <pc:spChg chg="add mod">
          <ac:chgData name="Wim van Rhee" userId="28a04454-de6e-479a-9c73-8ef434851b56" providerId="ADAL" clId="{B0217D05-3555-4308-A527-3C19EA2370C4}" dt="2024-08-16T08:53:24.302" v="4410" actId="1076"/>
          <ac:spMkLst>
            <pc:docMk/>
            <pc:sldMk cId="3590253680" sldId="372"/>
            <ac:spMk id="6" creationId="{80B56183-DDD8-B7D1-AF75-4858336F31ED}"/>
          </ac:spMkLst>
        </pc:spChg>
        <pc:spChg chg="mod">
          <ac:chgData name="Wim van Rhee" userId="28a04454-de6e-479a-9c73-8ef434851b56" providerId="ADAL" clId="{B0217D05-3555-4308-A527-3C19EA2370C4}" dt="2024-08-16T09:42:35.893" v="5260"/>
          <ac:spMkLst>
            <pc:docMk/>
            <pc:sldMk cId="3590253680" sldId="372"/>
            <ac:spMk id="7" creationId="{F0B803BC-FB52-F92B-62A9-C9F1773B0228}"/>
          </ac:spMkLst>
        </pc:spChg>
        <pc:picChg chg="add mod">
          <ac:chgData name="Wim van Rhee" userId="28a04454-de6e-479a-9c73-8ef434851b56" providerId="ADAL" clId="{B0217D05-3555-4308-A527-3C19EA2370C4}" dt="2024-08-09T14:59:06.484" v="3669" actId="1076"/>
          <ac:picMkLst>
            <pc:docMk/>
            <pc:sldMk cId="3590253680" sldId="372"/>
            <ac:picMk id="9" creationId="{A655758E-6F39-E4F6-C982-C71492479F93}"/>
          </ac:picMkLst>
        </pc:picChg>
        <pc:picChg chg="del">
          <ac:chgData name="Wim van Rhee" userId="28a04454-de6e-479a-9c73-8ef434851b56" providerId="ADAL" clId="{B0217D05-3555-4308-A527-3C19EA2370C4}" dt="2024-08-09T14:41:44.786" v="3148" actId="478"/>
          <ac:picMkLst>
            <pc:docMk/>
            <pc:sldMk cId="3590253680" sldId="372"/>
            <ac:picMk id="10" creationId="{8CD26EEE-04C2-7CD1-4465-F1A7CB55CFE5}"/>
          </ac:picMkLst>
        </pc:picChg>
        <pc:picChg chg="add mod">
          <ac:chgData name="Wim van Rhee" userId="28a04454-de6e-479a-9c73-8ef434851b56" providerId="ADAL" clId="{B0217D05-3555-4308-A527-3C19EA2370C4}" dt="2024-08-09T14:59:11.891" v="3671" actId="1076"/>
          <ac:picMkLst>
            <pc:docMk/>
            <pc:sldMk cId="3590253680" sldId="372"/>
            <ac:picMk id="12" creationId="{BB310AF4-1134-E2FA-DE9A-0C5657F2C2D4}"/>
          </ac:picMkLst>
        </pc:picChg>
        <pc:picChg chg="add mod">
          <ac:chgData name="Wim van Rhee" userId="28a04454-de6e-479a-9c73-8ef434851b56" providerId="ADAL" clId="{B0217D05-3555-4308-A527-3C19EA2370C4}" dt="2024-08-09T14:59:16.660" v="3672" actId="1076"/>
          <ac:picMkLst>
            <pc:docMk/>
            <pc:sldMk cId="3590253680" sldId="372"/>
            <ac:picMk id="14" creationId="{6E38030A-0AE7-60D3-A374-47DE6A2133E1}"/>
          </ac:picMkLst>
        </pc:picChg>
      </pc:sldChg>
      <pc:sldChg chg="addSp delSp modSp mod ord">
        <pc:chgData name="Wim van Rhee" userId="28a04454-de6e-479a-9c73-8ef434851b56" providerId="ADAL" clId="{B0217D05-3555-4308-A527-3C19EA2370C4}" dt="2024-08-16T09:53:03.252" v="5427" actId="478"/>
        <pc:sldMkLst>
          <pc:docMk/>
          <pc:sldMk cId="2881616359" sldId="373"/>
        </pc:sldMkLst>
        <pc:spChg chg="del">
          <ac:chgData name="Wim van Rhee" userId="28a04454-de6e-479a-9c73-8ef434851b56" providerId="ADAL" clId="{B0217D05-3555-4308-A527-3C19EA2370C4}" dt="2024-08-16T09:52:58.721" v="5426" actId="478"/>
          <ac:spMkLst>
            <pc:docMk/>
            <pc:sldMk cId="2881616359" sldId="373"/>
            <ac:spMk id="3" creationId="{83B8DE74-6FED-4FC9-9C4A-595E937FD54E}"/>
          </ac:spMkLst>
        </pc:spChg>
        <pc:spChg chg="add mod">
          <ac:chgData name="Wim van Rhee" userId="28a04454-de6e-479a-9c73-8ef434851b56" providerId="ADAL" clId="{B0217D05-3555-4308-A527-3C19EA2370C4}" dt="2024-08-16T09:52:50.205" v="5425" actId="6549"/>
          <ac:spMkLst>
            <pc:docMk/>
            <pc:sldMk cId="2881616359" sldId="373"/>
            <ac:spMk id="8" creationId="{5F978FF8-E880-36CD-9A4B-3CB9A20D0AFE}"/>
          </ac:spMkLst>
        </pc:spChg>
        <pc:spChg chg="add del mod">
          <ac:chgData name="Wim van Rhee" userId="28a04454-de6e-479a-9c73-8ef434851b56" providerId="ADAL" clId="{B0217D05-3555-4308-A527-3C19EA2370C4}" dt="2024-08-09T15:16:43.277" v="4066" actId="478"/>
          <ac:spMkLst>
            <pc:docMk/>
            <pc:sldMk cId="2881616359" sldId="373"/>
            <ac:spMk id="9" creationId="{6806F079-A60F-4D68-D552-D22E2A8A2516}"/>
          </ac:spMkLst>
        </pc:spChg>
        <pc:spChg chg="mod">
          <ac:chgData name="Wim van Rhee" userId="28a04454-de6e-479a-9c73-8ef434851b56" providerId="ADAL" clId="{B0217D05-3555-4308-A527-3C19EA2370C4}" dt="2024-08-16T09:42:30.688" v="5259"/>
          <ac:spMkLst>
            <pc:docMk/>
            <pc:sldMk cId="2881616359" sldId="373"/>
            <ac:spMk id="11" creationId="{A5BF8AFA-67A1-507A-F7CA-ACF53DB22ACE}"/>
          </ac:spMkLst>
        </pc:spChg>
        <pc:spChg chg="add del mod">
          <ac:chgData name="Wim van Rhee" userId="28a04454-de6e-479a-9c73-8ef434851b56" providerId="ADAL" clId="{B0217D05-3555-4308-A527-3C19EA2370C4}" dt="2024-08-16T09:53:03.252" v="5427" actId="478"/>
          <ac:spMkLst>
            <pc:docMk/>
            <pc:sldMk cId="2881616359" sldId="373"/>
            <ac:spMk id="13" creationId="{2675271F-4282-65F8-A35E-E48163D299F8}"/>
          </ac:spMkLst>
        </pc:spChg>
        <pc:spChg chg="mod">
          <ac:chgData name="Wim van Rhee" userId="28a04454-de6e-479a-9c73-8ef434851b56" providerId="ADAL" clId="{B0217D05-3555-4308-A527-3C19EA2370C4}" dt="2024-08-16T09:50:58.506" v="5369" actId="20577"/>
          <ac:spMkLst>
            <pc:docMk/>
            <pc:sldMk cId="2881616359" sldId="373"/>
            <ac:spMk id="14" creationId="{4B56B457-1E58-8A03-3FD7-3D1AD3D9DCCD}"/>
          </ac:spMkLst>
        </pc:spChg>
        <pc:spChg chg="del">
          <ac:chgData name="Wim van Rhee" userId="28a04454-de6e-479a-9c73-8ef434851b56" providerId="ADAL" clId="{B0217D05-3555-4308-A527-3C19EA2370C4}" dt="2024-08-09T14:50:46.667" v="3615" actId="478"/>
          <ac:spMkLst>
            <pc:docMk/>
            <pc:sldMk cId="2881616359" sldId="373"/>
            <ac:spMk id="18" creationId="{C6BC8F85-2271-602C-EB2E-18C8FD18F51D}"/>
          </ac:spMkLst>
        </pc:spChg>
        <pc:picChg chg="add mod">
          <ac:chgData name="Wim van Rhee" userId="28a04454-de6e-479a-9c73-8ef434851b56" providerId="ADAL" clId="{B0217D05-3555-4308-A527-3C19EA2370C4}" dt="2024-08-16T09:51:43.448" v="5376" actId="1076"/>
          <ac:picMkLst>
            <pc:docMk/>
            <pc:sldMk cId="2881616359" sldId="373"/>
            <ac:picMk id="2" creationId="{1DD0D59B-2E75-C769-659D-0C6D799B0FC2}"/>
          </ac:picMkLst>
        </pc:picChg>
        <pc:picChg chg="add del mod">
          <ac:chgData name="Wim van Rhee" userId="28a04454-de6e-479a-9c73-8ef434851b56" providerId="ADAL" clId="{B0217D05-3555-4308-A527-3C19EA2370C4}" dt="2024-08-16T09:51:27.164" v="5374" actId="478"/>
          <ac:picMkLst>
            <pc:docMk/>
            <pc:sldMk cId="2881616359" sldId="373"/>
            <ac:picMk id="4" creationId="{B5D7CDEA-F102-F5E1-D1E9-E3987E4AB902}"/>
          </ac:picMkLst>
        </pc:picChg>
        <pc:picChg chg="add mod">
          <ac:chgData name="Wim van Rhee" userId="28a04454-de6e-479a-9c73-8ef434851b56" providerId="ADAL" clId="{B0217D05-3555-4308-A527-3C19EA2370C4}" dt="2024-08-16T09:51:51.245" v="5379" actId="1076"/>
          <ac:picMkLst>
            <pc:docMk/>
            <pc:sldMk cId="2881616359" sldId="373"/>
            <ac:picMk id="5" creationId="{297D2FDE-C9E2-973E-53D5-71E7C70237FF}"/>
          </ac:picMkLst>
        </pc:picChg>
        <pc:picChg chg="add del mod">
          <ac:chgData name="Wim van Rhee" userId="28a04454-de6e-479a-9c73-8ef434851b56" providerId="ADAL" clId="{B0217D05-3555-4308-A527-3C19EA2370C4}" dt="2024-08-16T09:51:48.792" v="5378" actId="478"/>
          <ac:picMkLst>
            <pc:docMk/>
            <pc:sldMk cId="2881616359" sldId="373"/>
            <ac:picMk id="7" creationId="{1F85409B-2074-9074-29AA-ED9512DDF9FD}"/>
          </ac:picMkLst>
        </pc:picChg>
        <pc:picChg chg="del mod">
          <ac:chgData name="Wim van Rhee" userId="28a04454-de6e-479a-9c73-8ef434851b56" providerId="ADAL" clId="{B0217D05-3555-4308-A527-3C19EA2370C4}" dt="2024-08-09T14:50:38.445" v="3613" actId="478"/>
          <ac:picMkLst>
            <pc:docMk/>
            <pc:sldMk cId="2881616359" sldId="373"/>
            <ac:picMk id="1026" creationId="{4757D790-7CA6-F977-89A2-3D019B09DDCE}"/>
          </ac:picMkLst>
        </pc:picChg>
      </pc:sldChg>
      <pc:sldChg chg="del delDesignElem">
        <pc:chgData name="Wim van Rhee" userId="28a04454-de6e-479a-9c73-8ef434851b56" providerId="ADAL" clId="{B0217D05-3555-4308-A527-3C19EA2370C4}" dt="2024-08-09T15:06:56.674" v="3759" actId="47"/>
        <pc:sldMkLst>
          <pc:docMk/>
          <pc:sldMk cId="1967439937" sldId="374"/>
        </pc:sldMkLst>
      </pc:sldChg>
      <pc:sldChg chg="addSp delSp modSp mod">
        <pc:chgData name="Wim van Rhee" userId="28a04454-de6e-479a-9c73-8ef434851b56" providerId="ADAL" clId="{B0217D05-3555-4308-A527-3C19EA2370C4}" dt="2024-08-16T10:29:52.106" v="5890" actId="1076"/>
        <pc:sldMkLst>
          <pc:docMk/>
          <pc:sldMk cId="806670433" sldId="375"/>
        </pc:sldMkLst>
        <pc:spChg chg="mod">
          <ac:chgData name="Wim van Rhee" userId="28a04454-de6e-479a-9c73-8ef434851b56" providerId="ADAL" clId="{B0217D05-3555-4308-A527-3C19EA2370C4}" dt="2024-08-16T09:53:39.267" v="5501" actId="6549"/>
          <ac:spMkLst>
            <pc:docMk/>
            <pc:sldMk cId="806670433" sldId="375"/>
            <ac:spMk id="2" creationId="{8EE37997-CA42-4512-A575-46E7761791C8}"/>
          </ac:spMkLst>
        </pc:spChg>
        <pc:spChg chg="mod">
          <ac:chgData name="Wim van Rhee" userId="28a04454-de6e-479a-9c73-8ef434851b56" providerId="ADAL" clId="{B0217D05-3555-4308-A527-3C19EA2370C4}" dt="2024-08-16T10:29:45.528" v="5889" actId="20577"/>
          <ac:spMkLst>
            <pc:docMk/>
            <pc:sldMk cId="806670433" sldId="375"/>
            <ac:spMk id="3" creationId="{83B8DE74-6FED-4FC9-9C4A-595E937FD54E}"/>
          </ac:spMkLst>
        </pc:spChg>
        <pc:spChg chg="mod">
          <ac:chgData name="Wim van Rhee" userId="28a04454-de6e-479a-9c73-8ef434851b56" providerId="ADAL" clId="{B0217D05-3555-4308-A527-3C19EA2370C4}" dt="2024-08-16T09:42:41.941" v="5261"/>
          <ac:spMkLst>
            <pc:docMk/>
            <pc:sldMk cId="806670433" sldId="375"/>
            <ac:spMk id="7" creationId="{F0B803BC-FB52-F92B-62A9-C9F1773B0228}"/>
          </ac:spMkLst>
        </pc:spChg>
        <pc:picChg chg="add mod">
          <ac:chgData name="Wim van Rhee" userId="28a04454-de6e-479a-9c73-8ef434851b56" providerId="ADAL" clId="{B0217D05-3555-4308-A527-3C19EA2370C4}" dt="2024-08-16T10:29:52.106" v="5890" actId="1076"/>
          <ac:picMkLst>
            <pc:docMk/>
            <pc:sldMk cId="806670433" sldId="375"/>
            <ac:picMk id="5" creationId="{B6D2D8F7-E359-0A21-FB21-43A38522E366}"/>
          </ac:picMkLst>
        </pc:picChg>
        <pc:picChg chg="add del mod">
          <ac:chgData name="Wim van Rhee" userId="28a04454-de6e-479a-9c73-8ef434851b56" providerId="ADAL" clId="{B0217D05-3555-4308-A527-3C19EA2370C4}" dt="2024-08-16T10:08:07.969" v="5612" actId="21"/>
          <ac:picMkLst>
            <pc:docMk/>
            <pc:sldMk cId="806670433" sldId="375"/>
            <ac:picMk id="6" creationId="{901E0878-D164-8B2B-377D-2AC326404E8E}"/>
          </ac:picMkLst>
        </pc:picChg>
        <pc:picChg chg="add del mod">
          <ac:chgData name="Wim van Rhee" userId="28a04454-de6e-479a-9c73-8ef434851b56" providerId="ADAL" clId="{B0217D05-3555-4308-A527-3C19EA2370C4}" dt="2024-08-16T10:21:33.426" v="5646" actId="478"/>
          <ac:picMkLst>
            <pc:docMk/>
            <pc:sldMk cId="806670433" sldId="375"/>
            <ac:picMk id="10" creationId="{03C8350B-3D35-8C30-1A95-27152EC4CC49}"/>
          </ac:picMkLst>
        </pc:picChg>
        <pc:picChg chg="del">
          <ac:chgData name="Wim van Rhee" userId="28a04454-de6e-479a-9c73-8ef434851b56" providerId="ADAL" clId="{B0217D05-3555-4308-A527-3C19EA2370C4}" dt="2024-08-09T15:07:43.741" v="3761" actId="478"/>
          <ac:picMkLst>
            <pc:docMk/>
            <pc:sldMk cId="806670433" sldId="375"/>
            <ac:picMk id="10" creationId="{8CD26EEE-04C2-7CD1-4465-F1A7CB55CFE5}"/>
          </ac:picMkLst>
        </pc:picChg>
        <pc:picChg chg="del mod">
          <ac:chgData name="Wim van Rhee" userId="28a04454-de6e-479a-9c73-8ef434851b56" providerId="ADAL" clId="{B0217D05-3555-4308-A527-3C19EA2370C4}" dt="2024-08-16T10:19:17.554" v="5638" actId="478"/>
          <ac:picMkLst>
            <pc:docMk/>
            <pc:sldMk cId="806670433" sldId="375"/>
            <ac:picMk id="14" creationId="{98CDC0EE-67EF-7C57-2C8C-AAB3927DC2B0}"/>
          </ac:picMkLst>
        </pc:picChg>
        <pc:picChg chg="add mod">
          <ac:chgData name="Wim van Rhee" userId="28a04454-de6e-479a-9c73-8ef434851b56" providerId="ADAL" clId="{B0217D05-3555-4308-A527-3C19EA2370C4}" dt="2024-08-16T10:23:33.832" v="5664" actId="14100"/>
          <ac:picMkLst>
            <pc:docMk/>
            <pc:sldMk cId="806670433" sldId="375"/>
            <ac:picMk id="15" creationId="{44A72D9F-C4AA-EA8B-6CAE-908977005921}"/>
          </ac:picMkLst>
        </pc:picChg>
      </pc:sldChg>
      <pc:sldChg chg="addSp delSp modSp new del mod ord">
        <pc:chgData name="Wim van Rhee" userId="28a04454-de6e-479a-9c73-8ef434851b56" providerId="ADAL" clId="{B0217D05-3555-4308-A527-3C19EA2370C4}" dt="2024-08-16T09:50:15.846" v="5338" actId="47"/>
        <pc:sldMkLst>
          <pc:docMk/>
          <pc:sldMk cId="2198573721" sldId="376"/>
        </pc:sldMkLst>
        <pc:spChg chg="del">
          <ac:chgData name="Wim van Rhee" userId="28a04454-de6e-479a-9c73-8ef434851b56" providerId="ADAL" clId="{B0217D05-3555-4308-A527-3C19EA2370C4}" dt="2024-08-16T09:06:57.835" v="4676"/>
          <ac:spMkLst>
            <pc:docMk/>
            <pc:sldMk cId="2198573721" sldId="376"/>
            <ac:spMk id="3" creationId="{27E10825-55F1-CF4A-EAF4-A5656B935F2C}"/>
          </ac:spMkLst>
        </pc:spChg>
        <pc:picChg chg="add mod">
          <ac:chgData name="Wim van Rhee" userId="28a04454-de6e-479a-9c73-8ef434851b56" providerId="ADAL" clId="{B0217D05-3555-4308-A527-3C19EA2370C4}" dt="2024-08-16T09:08:55.987" v="4684" actId="1076"/>
          <ac:picMkLst>
            <pc:docMk/>
            <pc:sldMk cId="2198573721" sldId="376"/>
            <ac:picMk id="5" creationId="{F2AED7D6-B7E8-0BD5-727B-C649E48D9245}"/>
          </ac:picMkLst>
        </pc:picChg>
        <pc:picChg chg="add mod">
          <ac:chgData name="Wim van Rhee" userId="28a04454-de6e-479a-9c73-8ef434851b56" providerId="ADAL" clId="{B0217D05-3555-4308-A527-3C19EA2370C4}" dt="2024-08-16T09:08:58.159" v="4685" actId="14100"/>
          <ac:picMkLst>
            <pc:docMk/>
            <pc:sldMk cId="2198573721" sldId="376"/>
            <ac:picMk id="7" creationId="{408300C1-2805-3E61-5198-356F6FBF2412}"/>
          </ac:picMkLst>
        </pc:picChg>
        <pc:picChg chg="add mod">
          <ac:chgData name="Wim van Rhee" userId="28a04454-de6e-479a-9c73-8ef434851b56" providerId="ADAL" clId="{B0217D05-3555-4308-A527-3C19EA2370C4}" dt="2024-08-16T09:14:12.778" v="4696" actId="14100"/>
          <ac:picMkLst>
            <pc:docMk/>
            <pc:sldMk cId="2198573721" sldId="376"/>
            <ac:picMk id="9" creationId="{6F3427E2-ED41-B294-628F-F2D65B457ED1}"/>
          </ac:picMkLst>
        </pc:picChg>
        <pc:picChg chg="add mod">
          <ac:chgData name="Wim van Rhee" userId="28a04454-de6e-479a-9c73-8ef434851b56" providerId="ADAL" clId="{B0217D05-3555-4308-A527-3C19EA2370C4}" dt="2024-08-16T09:14:10.432" v="4694" actId="1076"/>
          <ac:picMkLst>
            <pc:docMk/>
            <pc:sldMk cId="2198573721" sldId="376"/>
            <ac:picMk id="11" creationId="{304E319B-65EC-F1F0-A2AD-03E553D2AE50}"/>
          </ac:picMkLst>
        </pc:picChg>
      </pc:sldChg>
      <pc:sldChg chg="del delDesignElem">
        <pc:chgData name="Wim van Rhee" userId="28a04454-de6e-479a-9c73-8ef434851b56" providerId="ADAL" clId="{B0217D05-3555-4308-A527-3C19EA2370C4}" dt="2024-08-16T09:17:21.918" v="4698" actId="47"/>
        <pc:sldMkLst>
          <pc:docMk/>
          <pc:sldMk cId="2844876488" sldId="377"/>
        </pc:sldMkLst>
      </pc:sldChg>
      <pc:sldChg chg="del">
        <pc:chgData name="Wim van Rhee" userId="28a04454-de6e-479a-9c73-8ef434851b56" providerId="ADAL" clId="{B0217D05-3555-4308-A527-3C19EA2370C4}" dt="2024-08-16T09:17:52.495" v="4706" actId="47"/>
        <pc:sldMkLst>
          <pc:docMk/>
          <pc:sldMk cId="2958517270" sldId="378"/>
        </pc:sldMkLst>
      </pc:sldChg>
      <pc:sldChg chg="addSp delSp modSp mod">
        <pc:chgData name="Wim van Rhee" userId="28a04454-de6e-479a-9c73-8ef434851b56" providerId="ADAL" clId="{B0217D05-3555-4308-A527-3C19EA2370C4}" dt="2024-08-16T09:49:31.406" v="5337" actId="1076"/>
        <pc:sldMkLst>
          <pc:docMk/>
          <pc:sldMk cId="2445167512" sldId="379"/>
        </pc:sldMkLst>
        <pc:spChg chg="add mod">
          <ac:chgData name="Wim van Rhee" userId="28a04454-de6e-479a-9c73-8ef434851b56" providerId="ADAL" clId="{B0217D05-3555-4308-A527-3C19EA2370C4}" dt="2024-08-16T09:19:30.695" v="4789" actId="1076"/>
          <ac:spMkLst>
            <pc:docMk/>
            <pc:sldMk cId="2445167512" sldId="379"/>
            <ac:spMk id="5" creationId="{D70BCF19-2453-7CB4-F3FC-357E45A4A27C}"/>
          </ac:spMkLst>
        </pc:spChg>
        <pc:spChg chg="mod">
          <ac:chgData name="Wim van Rhee" userId="28a04454-de6e-479a-9c73-8ef434851b56" providerId="ADAL" clId="{B0217D05-3555-4308-A527-3C19EA2370C4}" dt="2024-08-16T09:20:46.552" v="4874" actId="1076"/>
          <ac:spMkLst>
            <pc:docMk/>
            <pc:sldMk cId="2445167512" sldId="379"/>
            <ac:spMk id="8" creationId="{5F978FF8-E880-36CD-9A4B-3CB9A20D0AFE}"/>
          </ac:spMkLst>
        </pc:spChg>
        <pc:spChg chg="mod">
          <ac:chgData name="Wim van Rhee" userId="28a04454-de6e-479a-9c73-8ef434851b56" providerId="ADAL" clId="{B0217D05-3555-4308-A527-3C19EA2370C4}" dt="2024-08-16T09:42:19.231" v="5257"/>
          <ac:spMkLst>
            <pc:docMk/>
            <pc:sldMk cId="2445167512" sldId="379"/>
            <ac:spMk id="11" creationId="{A5BF8AFA-67A1-507A-F7CA-ACF53DB22ACE}"/>
          </ac:spMkLst>
        </pc:spChg>
        <pc:spChg chg="mod">
          <ac:chgData name="Wim van Rhee" userId="28a04454-de6e-479a-9c73-8ef434851b56" providerId="ADAL" clId="{B0217D05-3555-4308-A527-3C19EA2370C4}" dt="2024-08-16T09:17:46.557" v="4705" actId="20577"/>
          <ac:spMkLst>
            <pc:docMk/>
            <pc:sldMk cId="2445167512" sldId="379"/>
            <ac:spMk id="14" creationId="{4B56B457-1E58-8A03-3FD7-3D1AD3D9DCCD}"/>
          </ac:spMkLst>
        </pc:spChg>
        <pc:picChg chg="add mod">
          <ac:chgData name="Wim van Rhee" userId="28a04454-de6e-479a-9c73-8ef434851b56" providerId="ADAL" clId="{B0217D05-3555-4308-A527-3C19EA2370C4}" dt="2024-08-16T09:49:19.937" v="5335" actId="692"/>
          <ac:picMkLst>
            <pc:docMk/>
            <pc:sldMk cId="2445167512" sldId="379"/>
            <ac:picMk id="2" creationId="{CDD76BA5-4DCC-2BCD-6119-E0A89E65AF0B}"/>
          </ac:picMkLst>
        </pc:picChg>
        <pc:picChg chg="del">
          <ac:chgData name="Wim van Rhee" userId="28a04454-de6e-479a-9c73-8ef434851b56" providerId="ADAL" clId="{B0217D05-3555-4308-A527-3C19EA2370C4}" dt="2024-08-16T09:18:58.339" v="4783" actId="478"/>
          <ac:picMkLst>
            <pc:docMk/>
            <pc:sldMk cId="2445167512" sldId="379"/>
            <ac:picMk id="4" creationId="{B5D7CDEA-F102-F5E1-D1E9-E3987E4AB902}"/>
          </ac:picMkLst>
        </pc:picChg>
        <pc:picChg chg="del">
          <ac:chgData name="Wim van Rhee" userId="28a04454-de6e-479a-9c73-8ef434851b56" providerId="ADAL" clId="{B0217D05-3555-4308-A527-3C19EA2370C4}" dt="2024-08-16T09:18:04.204" v="4707" actId="478"/>
          <ac:picMkLst>
            <pc:docMk/>
            <pc:sldMk cId="2445167512" sldId="379"/>
            <ac:picMk id="7" creationId="{1F85409B-2074-9074-29AA-ED9512DDF9FD}"/>
          </ac:picMkLst>
        </pc:picChg>
        <pc:picChg chg="add mod">
          <ac:chgData name="Wim van Rhee" userId="28a04454-de6e-479a-9c73-8ef434851b56" providerId="ADAL" clId="{B0217D05-3555-4308-A527-3C19EA2370C4}" dt="2024-08-16T09:49:31.406" v="5337" actId="1076"/>
          <ac:picMkLst>
            <pc:docMk/>
            <pc:sldMk cId="2445167512" sldId="379"/>
            <ac:picMk id="9" creationId="{DA2250EC-7035-57F3-CC0F-418C4C4FC34B}"/>
          </ac:picMkLst>
        </pc:picChg>
      </pc:sldChg>
      <pc:sldChg chg="new del">
        <pc:chgData name="Wim van Rhee" userId="28a04454-de6e-479a-9c73-8ef434851b56" providerId="ADAL" clId="{B0217D05-3555-4308-A527-3C19EA2370C4}" dt="2024-08-16T09:56:17.313" v="5505" actId="47"/>
        <pc:sldMkLst>
          <pc:docMk/>
          <pc:sldMk cId="1270990196" sldId="380"/>
        </pc:sldMkLst>
      </pc:sldChg>
      <pc:sldChg chg="addSp delSp modSp new del mod">
        <pc:chgData name="Wim van Rhee" userId="28a04454-de6e-479a-9c73-8ef434851b56" providerId="ADAL" clId="{B0217D05-3555-4308-A527-3C19EA2370C4}" dt="2024-08-16T10:27:50.356" v="5877" actId="47"/>
        <pc:sldMkLst>
          <pc:docMk/>
          <pc:sldMk cId="2035034724" sldId="380"/>
        </pc:sldMkLst>
        <pc:spChg chg="del">
          <ac:chgData name="Wim van Rhee" userId="28a04454-de6e-479a-9c73-8ef434851b56" providerId="ADAL" clId="{B0217D05-3555-4308-A527-3C19EA2370C4}" dt="2024-08-16T09:59:34.299" v="5507"/>
          <ac:spMkLst>
            <pc:docMk/>
            <pc:sldMk cId="2035034724" sldId="380"/>
            <ac:spMk id="3" creationId="{80E8E39E-50D4-A59D-53CE-654A4EDD7AB8}"/>
          </ac:spMkLst>
        </pc:spChg>
        <pc:spChg chg="add del mod">
          <ac:chgData name="Wim van Rhee" userId="28a04454-de6e-479a-9c73-8ef434851b56" providerId="ADAL" clId="{B0217D05-3555-4308-A527-3C19EA2370C4}" dt="2024-08-16T10:12:11.345" v="5627" actId="478"/>
          <ac:spMkLst>
            <pc:docMk/>
            <pc:sldMk cId="2035034724" sldId="380"/>
            <ac:spMk id="11" creationId="{971CC213-0622-A8A1-91E2-CF2EE38FB6F7}"/>
          </ac:spMkLst>
        </pc:spChg>
        <pc:picChg chg="add del mod">
          <ac:chgData name="Wim van Rhee" userId="28a04454-de6e-479a-9c73-8ef434851b56" providerId="ADAL" clId="{B0217D05-3555-4308-A527-3C19EA2370C4}" dt="2024-08-16T10:12:11.345" v="5627" actId="478"/>
          <ac:picMkLst>
            <pc:docMk/>
            <pc:sldMk cId="2035034724" sldId="380"/>
            <ac:picMk id="6" creationId="{0EF23034-0B8C-CB7A-2F9B-3FD3DE703FCE}"/>
          </ac:picMkLst>
        </pc:picChg>
        <pc:picChg chg="add del mod">
          <ac:chgData name="Wim van Rhee" userId="28a04454-de6e-479a-9c73-8ef434851b56" providerId="ADAL" clId="{B0217D05-3555-4308-A527-3C19EA2370C4}" dt="2024-08-16T10:00:50.715" v="5515" actId="478"/>
          <ac:picMkLst>
            <pc:docMk/>
            <pc:sldMk cId="2035034724" sldId="380"/>
            <ac:picMk id="8" creationId="{29050D3F-4CC0-0A49-C362-225DD01F0414}"/>
          </ac:picMkLst>
        </pc:picChg>
        <pc:picChg chg="add mod">
          <ac:chgData name="Wim van Rhee" userId="28a04454-de6e-479a-9c73-8ef434851b56" providerId="ADAL" clId="{B0217D05-3555-4308-A527-3C19EA2370C4}" dt="2024-08-16T10:08:12.048" v="5613"/>
          <ac:picMkLst>
            <pc:docMk/>
            <pc:sldMk cId="2035034724" sldId="380"/>
            <ac:picMk id="9" creationId="{901E0878-D164-8B2B-377D-2AC326404E8E}"/>
          </ac:picMkLst>
        </pc:picChg>
      </pc:sldChg>
      <pc:sldChg chg="addSp delSp modSp mod modAnim">
        <pc:chgData name="Wim van Rhee" userId="28a04454-de6e-479a-9c73-8ef434851b56" providerId="ADAL" clId="{B0217D05-3555-4308-A527-3C19EA2370C4}" dt="2024-08-16T12:23:33.977" v="6585"/>
        <pc:sldMkLst>
          <pc:docMk/>
          <pc:sldMk cId="2165171092" sldId="381"/>
        </pc:sldMkLst>
        <pc:spChg chg="del">
          <ac:chgData name="Wim van Rhee" userId="28a04454-de6e-479a-9c73-8ef434851b56" providerId="ADAL" clId="{B0217D05-3555-4308-A527-3C19EA2370C4}" dt="2024-08-16T10:25:51.265" v="5856" actId="478"/>
          <ac:spMkLst>
            <pc:docMk/>
            <pc:sldMk cId="2165171092" sldId="381"/>
            <ac:spMk id="6" creationId="{DBD88AE3-72EF-46DA-AA9F-58A66FF5181C}"/>
          </ac:spMkLst>
        </pc:spChg>
        <pc:spChg chg="mod">
          <ac:chgData name="Wim van Rhee" userId="28a04454-de6e-479a-9c73-8ef434851b56" providerId="ADAL" clId="{B0217D05-3555-4308-A527-3C19EA2370C4}" dt="2024-08-16T12:23:26.773" v="6584" actId="14100"/>
          <ac:spMkLst>
            <pc:docMk/>
            <pc:sldMk cId="2165171092" sldId="381"/>
            <ac:spMk id="8" creationId="{5F978FF8-E880-36CD-9A4B-3CB9A20D0AFE}"/>
          </ac:spMkLst>
        </pc:spChg>
        <pc:picChg chg="del mod">
          <ac:chgData name="Wim van Rhee" userId="28a04454-de6e-479a-9c73-8ef434851b56" providerId="ADAL" clId="{B0217D05-3555-4308-A527-3C19EA2370C4}" dt="2024-08-16T10:23:42.691" v="5665" actId="478"/>
          <ac:picMkLst>
            <pc:docMk/>
            <pc:sldMk cId="2165171092" sldId="381"/>
            <ac:picMk id="2" creationId="{1DD0D59B-2E75-C769-659D-0C6D799B0FC2}"/>
          </ac:picMkLst>
        </pc:picChg>
        <pc:picChg chg="add mod ord modCrop">
          <ac:chgData name="Wim van Rhee" userId="28a04454-de6e-479a-9c73-8ef434851b56" providerId="ADAL" clId="{B0217D05-3555-4308-A527-3C19EA2370C4}" dt="2024-08-16T10:27:34.915" v="5876" actId="1076"/>
          <ac:picMkLst>
            <pc:docMk/>
            <pc:sldMk cId="2165171092" sldId="381"/>
            <ac:picMk id="3" creationId="{D3E7D126-C77D-6366-C383-D40AFDE40DAD}"/>
          </ac:picMkLst>
        </pc:picChg>
        <pc:picChg chg="del mod">
          <ac:chgData name="Wim van Rhee" userId="28a04454-de6e-479a-9c73-8ef434851b56" providerId="ADAL" clId="{B0217D05-3555-4308-A527-3C19EA2370C4}" dt="2024-08-16T10:20:55.610" v="5640" actId="478"/>
          <ac:picMkLst>
            <pc:docMk/>
            <pc:sldMk cId="2165171092" sldId="381"/>
            <ac:picMk id="5" creationId="{297D2FDE-C9E2-973E-53D5-71E7C70237FF}"/>
          </ac:picMkLst>
        </pc:picChg>
      </pc:sldChg>
      <pc:sldChg chg="addSp delSp modSp mod modAnim">
        <pc:chgData name="Wim van Rhee" userId="28a04454-de6e-479a-9c73-8ef434851b56" providerId="ADAL" clId="{B0217D05-3555-4308-A527-3C19EA2370C4}" dt="2024-08-16T12:23:50.449" v="6586"/>
        <pc:sldMkLst>
          <pc:docMk/>
          <pc:sldMk cId="3623694240" sldId="382"/>
        </pc:sldMkLst>
        <pc:spChg chg="add del mod">
          <ac:chgData name="Wim van Rhee" userId="28a04454-de6e-479a-9c73-8ef434851b56" providerId="ADAL" clId="{B0217D05-3555-4308-A527-3C19EA2370C4}" dt="2024-08-16T11:59:07.063" v="5911" actId="20577"/>
          <ac:spMkLst>
            <pc:docMk/>
            <pc:sldMk cId="3623694240" sldId="382"/>
            <ac:spMk id="2" creationId="{8EE37997-CA42-4512-A575-46E7761791C8}"/>
          </ac:spMkLst>
        </pc:spChg>
        <pc:spChg chg="mod">
          <ac:chgData name="Wim van Rhee" userId="28a04454-de6e-479a-9c73-8ef434851b56" providerId="ADAL" clId="{B0217D05-3555-4308-A527-3C19EA2370C4}" dt="2024-08-16T12:02:05.636" v="6372" actId="20577"/>
          <ac:spMkLst>
            <pc:docMk/>
            <pc:sldMk cId="3623694240" sldId="382"/>
            <ac:spMk id="3" creationId="{83B8DE74-6FED-4FC9-9C4A-595E937FD54E}"/>
          </ac:spMkLst>
        </pc:spChg>
        <pc:spChg chg="add del mod">
          <ac:chgData name="Wim van Rhee" userId="28a04454-de6e-479a-9c73-8ef434851b56" providerId="ADAL" clId="{B0217D05-3555-4308-A527-3C19EA2370C4}" dt="2024-08-16T11:58:28.363" v="5910" actId="478"/>
          <ac:spMkLst>
            <pc:docMk/>
            <pc:sldMk cId="3623694240" sldId="382"/>
            <ac:spMk id="9" creationId="{B1DD7150-E3E1-26C2-3CF6-ECE25797A41C}"/>
          </ac:spMkLst>
        </pc:spChg>
        <pc:picChg chg="del">
          <ac:chgData name="Wim van Rhee" userId="28a04454-de6e-479a-9c73-8ef434851b56" providerId="ADAL" clId="{B0217D05-3555-4308-A527-3C19EA2370C4}" dt="2024-08-16T11:59:12.220" v="5913" actId="478"/>
          <ac:picMkLst>
            <pc:docMk/>
            <pc:sldMk cId="3623694240" sldId="382"/>
            <ac:picMk id="5" creationId="{B6D2D8F7-E359-0A21-FB21-43A38522E366}"/>
          </ac:picMkLst>
        </pc:picChg>
        <pc:picChg chg="del">
          <ac:chgData name="Wim van Rhee" userId="28a04454-de6e-479a-9c73-8ef434851b56" providerId="ADAL" clId="{B0217D05-3555-4308-A527-3C19EA2370C4}" dt="2024-08-16T11:59:10.001" v="5912" actId="478"/>
          <ac:picMkLst>
            <pc:docMk/>
            <pc:sldMk cId="3623694240" sldId="382"/>
            <ac:picMk id="15" creationId="{44A72D9F-C4AA-EA8B-6CAE-9089770059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BDEC2-6629-4A23-849D-060E29D8E4F0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42119-727D-4C4F-8D83-C2A2B378E9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3409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4E267-4EED-43F2-8DC3-36FDDF191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783032-516D-4D41-BA84-C23B05B3A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8D8264-0C81-4A04-A7DE-008BFE18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8D322D-7FA0-4A8B-A6CC-340678A4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B2A104-C134-498A-839C-77AA8B42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85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9FCFD-9E18-4A4C-9043-E016BCC5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E992271-D922-497F-B7F2-E0C63727C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C81D41-BF6B-4428-8AFC-F18CDE80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43EA9B-D0D4-42A0-8A37-380E3A32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50470B-EBC3-40B2-B08A-D559D76B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8078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AE272B0-48F6-4E0A-9BB0-D22EA6FEB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172549-49E9-4DEA-92CA-9946EF2A9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EA4346-8286-4BD1-952C-888BA8D3A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69D62E-9A9A-4E7F-9E81-5D25BB03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1E9CAA-E3DF-482E-A1D7-2BF71E5F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9453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4E267-4EED-43F2-8DC3-36FDDF191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783032-516D-4D41-BA84-C23B05B3A0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8D8264-0C81-4A04-A7DE-008BFE18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8D322D-7FA0-4A8B-A6CC-340678A4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B2A104-C134-498A-839C-77AA8B42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751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0308A-3121-4BEE-AAEC-F78CC20D7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1FCF97-5CDD-423D-BA25-488FA86DA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51C595-A143-4966-938E-92FB3BF8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2E64A9-8E43-48EB-B92E-3662826E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D0D3C0-6060-455B-B457-ED4D1F1B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1326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7C61D1-9D9F-4BBF-B2F9-4B6EBC92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8C1C29-445D-46F4-A61B-24EA6BEA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B14A2B-4D5E-4F9A-9C73-E9B13ACD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DF618C-61F4-4D68-BF92-6B6AC8F6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07786E-7C8C-4959-AD97-2F93764B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6873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0F60F-7F57-4BAD-9417-913A33F8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C4AC8C-2197-4DFC-9F9F-81C441F0E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913116-3A23-464A-B8E3-F05FF6D21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FAA2A2-C08A-41EC-B281-6B259466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976715-1DB1-4004-87A4-698C0071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F88E93-F154-4D3B-95AE-74B0C39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91856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A58F2-F795-48BE-87B5-BBEF1355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0248DE-BAA5-4217-B02C-BD4FD0B94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607BE1-F39D-40AB-9FAD-A82DFFA16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9E8FF07-8E0F-4038-81C9-30C94491C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752B11-E91E-434F-8095-5C5B3B5FA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257E70C-BC6A-4F2E-8A04-FE0EF7D8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E6EF43F-D92C-4177-A828-A0AAF6DC3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3A1C924-C2F5-4C92-82B2-294A2B1A2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4012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515F2-31BC-4711-8E4F-5A1F6071D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3156E3-33BC-43E3-AD5B-3C2314F6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85B30B7-E946-45D2-A7F9-6C13C6D7F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1681DC-388B-45E4-A5D9-3024CED6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35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1B0CE7D-9A39-4EF8-A0DA-A1842ADE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BEFF62F-61BB-4F48-B2DF-374ADFCA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821E73-B379-4F32-B20B-95CD7A88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12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579C5-5BBB-4B22-99C0-77A50BF7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12384B-EB62-4D98-A315-912B97A71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CF421A-07C4-49EE-BDEA-E2688FCF2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CF2B1D-F3E4-4C61-8F3A-A2583FBE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7EDDA9-A3B6-4E4E-83E3-D19420658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1E3E0E-B4C6-47A4-9009-9E9D250E3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91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0308A-3121-4BEE-AAEC-F78CC20D7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1FCF97-5CDD-423D-BA25-488FA86DA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51C595-A143-4966-938E-92FB3BF84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2E64A9-8E43-48EB-B92E-3662826E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D0D3C0-6060-455B-B457-ED4D1F1B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5643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4768F-5515-4EF9-B577-61ED1B10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39794EE-B5F2-48AA-B333-8C24D0E49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0A52E2-1BA6-40E8-9173-0C5019DB6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5500A8-EDFD-4A5A-9973-2E15CFA0F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0FAE72-0DDF-4A56-8C28-45221C4C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B1EF87E-8386-4E9F-A1A2-D71CF065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8809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9FCFD-9E18-4A4C-9043-E016BCC5B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E992271-D922-497F-B7F2-E0C63727C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C81D41-BF6B-4428-8AFC-F18CDE80A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43EA9B-D0D4-42A0-8A37-380E3A32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50470B-EBC3-40B2-B08A-D559D76B8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95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AE272B0-48F6-4E0A-9BB0-D22EA6FEB5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172549-49E9-4DEA-92CA-9946EF2A9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EA4346-8286-4BD1-952C-888BA8D3A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F69D62E-9A9A-4E7F-9E81-5D25BB03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1E9CAA-E3DF-482E-A1D7-2BF71E5F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77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7C61D1-9D9F-4BBF-B2F9-4B6EBC92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E8C1C29-445D-46F4-A61B-24EA6BEA5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B14A2B-4D5E-4F9A-9C73-E9B13ACD7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DF618C-61F4-4D68-BF92-6B6AC8F67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07786E-7C8C-4959-AD97-2F93764BB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951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0F60F-7F57-4BAD-9417-913A33F8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C4AC8C-2197-4DFC-9F9F-81C441F0E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913116-3A23-464A-B8E3-F05FF6D21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8FAA2A2-C08A-41EC-B281-6B2594662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976715-1DB1-4004-87A4-698C0071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F88E93-F154-4D3B-95AE-74B0C3927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1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A58F2-F795-48BE-87B5-BBEF1355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0248DE-BAA5-4217-B02C-BD4FD0B94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4607BE1-F39D-40AB-9FAD-A82DFFA16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9E8FF07-8E0F-4038-81C9-30C94491C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752B11-E91E-434F-8095-5C5B3B5FA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257E70C-BC6A-4F2E-8A04-FE0EF7D8A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E6EF43F-D92C-4177-A828-A0AAF6DC3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3A1C924-C2F5-4C92-82B2-294A2B1A2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793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515F2-31BC-4711-8E4F-5A1F6071D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3156E3-33BC-43E3-AD5B-3C2314F6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85B30B7-E946-45D2-A7F9-6C13C6D7F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81681DC-388B-45E4-A5D9-3024CED6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80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1B0CE7D-9A39-4EF8-A0DA-A1842ADE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BEFF62F-61BB-4F48-B2DF-374ADFCA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2821E73-B379-4F32-B20B-95CD7A880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22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579C5-5BBB-4B22-99C0-77A50BF7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12384B-EB62-4D98-A315-912B97A71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DCF421A-07C4-49EE-BDEA-E2688FCF2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0CF2B1D-F3E4-4C61-8F3A-A2583FBE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57EDDA9-A3B6-4E4E-83E3-D19420658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1E3E0E-B4C6-47A4-9009-9E9D250E3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623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D4768F-5515-4EF9-B577-61ED1B10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39794EE-B5F2-48AA-B333-8C24D0E49F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50A52E2-1BA6-40E8-9173-0C5019DB6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5500A8-EDFD-4A5A-9973-2E15CFA0F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10FAE72-0DDF-4A56-8C28-45221C4C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B1EF87E-8386-4E9F-A1A2-D71CF065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67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542C5C3-6047-4E84-BFCD-C19F7B9E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F6DDAD-B34B-463A-87CE-10C9CD21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89B15-129F-43FA-BDCC-301AACAD8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D1971F-9147-4684-B9F8-D3CFD9449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93AE79-CAB0-464F-B4CB-919839CAD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20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542C5C3-6047-4E84-BFCD-C19F7B9E7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F6DDAD-B34B-463A-87CE-10C9CD218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A89B15-129F-43FA-BDCC-301AACAD8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D8C73-92C7-4799-B49D-89E1C193F0B8}" type="datetimeFigureOut">
              <a:rPr lang="nl-NL" smtClean="0"/>
              <a:t>16-8-2024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D1971F-9147-4684-B9F8-D3CFD9449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93AE79-CAB0-464F-B4CB-919839CAD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A998D-4A81-463D-8D61-6D90A2977D3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61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ransport, buitenshuis, Landvoertuig, kleding&#10;&#10;Automatisch gegenereerde beschrijving">
            <a:extLst>
              <a:ext uri="{FF2B5EF4-FFF2-40B4-BE49-F238E27FC236}">
                <a16:creationId xmlns:a16="http://schemas.microsoft.com/office/drawing/2014/main" id="{FE915506-3523-66ED-CF06-1EB38D0CF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3" t="13642" r="7472" b="40091"/>
          <a:stretch/>
        </p:blipFill>
        <p:spPr>
          <a:xfrm>
            <a:off x="276224" y="157268"/>
            <a:ext cx="11582401" cy="6055708"/>
          </a:xfrm>
          <a:prstGeom prst="rect">
            <a:avLst/>
          </a:prstGeom>
        </p:spPr>
      </p:pic>
      <p:sp>
        <p:nvSpPr>
          <p:cNvPr id="5" name="Parallellogram 4"/>
          <p:cNvSpPr/>
          <p:nvPr/>
        </p:nvSpPr>
        <p:spPr>
          <a:xfrm rot="5400000">
            <a:off x="5465618" y="131618"/>
            <a:ext cx="1260764" cy="12192000"/>
          </a:xfrm>
          <a:prstGeom prst="parallelogram">
            <a:avLst>
              <a:gd name="adj" fmla="val 0"/>
            </a:avLst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Rechte verbindingslijn 5"/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954350" y="5816262"/>
            <a:ext cx="7641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BDCF00"/>
                </a:solidFill>
              </a:rPr>
              <a:t>PROJECTPLAN BOND VAN HERVORMDE ZONDAGSSCHOLEN 2024-2025</a:t>
            </a:r>
          </a:p>
          <a:p>
            <a:r>
              <a:rPr lang="nl-NL" sz="2000" dirty="0">
                <a:solidFill>
                  <a:srgbClr val="BDCF00"/>
                </a:solidFill>
              </a:rPr>
              <a:t>EEN NIEUWE BUS VOOR HET ZENDINGSWERK IN SURINAME</a:t>
            </a:r>
          </a:p>
        </p:txBody>
      </p:sp>
      <p:pic>
        <p:nvPicPr>
          <p:cNvPr id="3074" name="Picture 2" descr="Geroepen tot getuigen - Hersteld Hervormde Kerk">
            <a:extLst>
              <a:ext uri="{FF2B5EF4-FFF2-40B4-BE49-F238E27FC236}">
                <a16:creationId xmlns:a16="http://schemas.microsoft.com/office/drawing/2014/main" id="{B7FAD95E-287B-42FF-9AAF-99F9EBF6D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: afgeschuinde diagonale hoeken 11">
            <a:extLst>
              <a:ext uri="{FF2B5EF4-FFF2-40B4-BE49-F238E27FC236}">
                <a16:creationId xmlns:a16="http://schemas.microsoft.com/office/drawing/2014/main" id="{7E866296-1F39-4037-8453-032D68800CA0}"/>
              </a:ext>
            </a:extLst>
          </p:cNvPr>
          <p:cNvSpPr/>
          <p:nvPr/>
        </p:nvSpPr>
        <p:spPr>
          <a:xfrm>
            <a:off x="468574" y="333852"/>
            <a:ext cx="4065326" cy="2914173"/>
          </a:xfrm>
          <a:prstGeom prst="snip2DiagRect">
            <a:avLst>
              <a:gd name="adj1" fmla="val 0"/>
              <a:gd name="adj2" fmla="val 40194"/>
            </a:avLst>
          </a:prstGeom>
          <a:solidFill>
            <a:schemeClr val="bg1">
              <a:alpha val="60000"/>
            </a:schemeClr>
          </a:solidFill>
          <a:ln w="158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l-NL" sz="4000" b="1" i="1" dirty="0">
                <a:solidFill>
                  <a:srgbClr val="793782"/>
                </a:solidFill>
              </a:rPr>
              <a:t>WIE GAAT ER MEE? </a:t>
            </a:r>
            <a:endParaRPr lang="nl-NL" sz="2800" i="1" dirty="0">
              <a:solidFill>
                <a:srgbClr val="793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49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3FCDA63-538C-4FB3-911D-7DF75B59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F36B17-8009-453B-9C49-36A9D6F9D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4180728-3553-F580-3D94-D7504245D8BB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A5BF8AFA-67A1-507A-F7CA-ACF53DB22ACE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PROJECTPLAN BOND VAN HERVORMDE ZONDAGSSCHOLEN 2024-2025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NIEUWE BUS VOOR HET ZENDINGSWERK IN SURINAME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BDC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Geroepen tot getuigen - Hersteld Hervormde Kerk">
            <a:extLst>
              <a:ext uri="{FF2B5EF4-FFF2-40B4-BE49-F238E27FC236}">
                <a16:creationId xmlns:a16="http://schemas.microsoft.com/office/drawing/2014/main" id="{5DADF534-C979-54E8-6775-12FA9898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4B56B457-1E58-8A03-3FD7-3D1AD3D9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57" y="501651"/>
            <a:ext cx="10515600" cy="527589"/>
          </a:xfrm>
        </p:spPr>
        <p:txBody>
          <a:bodyPr>
            <a:noAutofit/>
          </a:bodyPr>
          <a:lstStyle/>
          <a:p>
            <a:r>
              <a:rPr lang="nl-NL" sz="3000" b="1" cap="all" dirty="0">
                <a:solidFill>
                  <a:srgbClr val="7030A0"/>
                </a:solidFill>
                <a:latin typeface="+mn-lt"/>
              </a:rPr>
              <a:t>Wie gaat er mee? </a:t>
            </a:r>
          </a:p>
        </p:txBody>
      </p:sp>
      <p:pic>
        <p:nvPicPr>
          <p:cNvPr id="3" name="Afbeelding 2" descr="Afbeelding met persoon, kleding, Menselijk gezicht, meisje&#10;&#10;Automatisch gegenereerde beschrijving">
            <a:extLst>
              <a:ext uri="{FF2B5EF4-FFF2-40B4-BE49-F238E27FC236}">
                <a16:creationId xmlns:a16="http://schemas.microsoft.com/office/drawing/2014/main" id="{D3E7D126-C77D-6366-C383-D40AFDE40D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" b="20577"/>
          <a:stretch/>
        </p:blipFill>
        <p:spPr>
          <a:xfrm>
            <a:off x="2993771" y="1095827"/>
            <a:ext cx="6609685" cy="3793784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8" name="Tijdelijke aanduiding voor inhoud 5">
            <a:extLst>
              <a:ext uri="{FF2B5EF4-FFF2-40B4-BE49-F238E27FC236}">
                <a16:creationId xmlns:a16="http://schemas.microsoft.com/office/drawing/2014/main" id="{5F978FF8-E880-36CD-9A4B-3CB9A20D0AFE}"/>
              </a:ext>
            </a:extLst>
          </p:cNvPr>
          <p:cNvSpPr txBox="1">
            <a:spLocks/>
          </p:cNvSpPr>
          <p:nvPr/>
        </p:nvSpPr>
        <p:spPr>
          <a:xfrm>
            <a:off x="2181225" y="4889611"/>
            <a:ext cx="8220075" cy="11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NAMENS DE </a:t>
            </a:r>
            <a:r>
              <a:rPr lang="nl-NL" sz="30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ZENDING EN DE </a:t>
            </a:r>
            <a:r>
              <a:rPr kumimoji="0" lang="nl-NL" sz="3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KINDEREN- EN JONGEREN IN POWAKKA HEEL HARTELIJK DANK!</a:t>
            </a:r>
            <a:endParaRPr kumimoji="0" lang="nl-NL" sz="30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1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E37997-CA42-4512-A575-46E7761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8" y="333852"/>
            <a:ext cx="7472381" cy="831650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rgbClr val="7030A0"/>
                </a:solidFill>
                <a:latin typeface="+mn-lt"/>
              </a:rPr>
              <a:t>VERVOLG </a:t>
            </a:r>
            <a:endParaRPr lang="nl-NL" sz="3000" b="1" dirty="0">
              <a:solidFill>
                <a:srgbClr val="7030A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8DE74-6FED-4FC9-9C4A-595E937F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28" y="1093259"/>
            <a:ext cx="11033501" cy="4369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1" dirty="0">
                <a:effectLst/>
                <a:ea typeface="Calibri" panose="020F0502020204030204" pitchFamily="34" charset="0"/>
              </a:rPr>
              <a:t>We </a:t>
            </a:r>
            <a:r>
              <a:rPr lang="nl-NL" sz="1600" b="1" dirty="0">
                <a:ea typeface="Calibri" panose="020F0502020204030204" pitchFamily="34" charset="0"/>
              </a:rPr>
              <a:t>kunnen de Hervormde Zondagsscholenbond voor de looptijd van dit project het volgende aanbieden:</a:t>
            </a:r>
          </a:p>
          <a:p>
            <a:pPr marL="0" indent="0">
              <a:buNone/>
            </a:pPr>
            <a:endParaRPr lang="nl-NL" sz="1600" b="1" dirty="0">
              <a:effectLst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nl-NL" sz="1600" b="1" dirty="0">
                <a:ea typeface="Calibri" panose="020F0502020204030204" pitchFamily="34" charset="0"/>
              </a:rPr>
              <a:t>Korte video door bijvoorbeeld onze zendingswerker</a:t>
            </a:r>
          </a:p>
          <a:p>
            <a:pPr>
              <a:buFontTx/>
              <a:buChar char="-"/>
            </a:pPr>
            <a:r>
              <a:rPr lang="nl-NL" sz="1600" b="1" dirty="0">
                <a:ea typeface="Calibri" panose="020F0502020204030204" pitchFamily="34" charset="0"/>
              </a:rPr>
              <a:t>Flyer over het project</a:t>
            </a:r>
          </a:p>
          <a:p>
            <a:pPr>
              <a:buFontTx/>
              <a:buChar char="-"/>
            </a:pPr>
            <a:r>
              <a:rPr lang="nl-NL" sz="1600" b="1" dirty="0">
                <a:effectLst/>
                <a:ea typeface="Calibri" panose="020F0502020204030204" pitchFamily="34" charset="0"/>
              </a:rPr>
              <a:t>Update over aanschaf nieuwe bus (als dit in de betreffende tijdsperiode valt)</a:t>
            </a:r>
          </a:p>
          <a:p>
            <a:pPr>
              <a:buFontTx/>
              <a:buChar char="-"/>
            </a:pPr>
            <a:r>
              <a:rPr lang="nl-NL" sz="1600" b="1" dirty="0">
                <a:ea typeface="Calibri" panose="020F0502020204030204" pitchFamily="34" charset="0"/>
              </a:rPr>
              <a:t>Eindpresentatie</a:t>
            </a:r>
            <a:endParaRPr lang="nl-NL" sz="1600" b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nl-NL" sz="1600" b="1" dirty="0">
              <a:ea typeface="Calibri" panose="020F0502020204030204" pitchFamily="34" charset="0"/>
            </a:endParaRP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577F023-1138-9A10-EE1F-435B7428525D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F0B803BC-FB52-F92B-62A9-C9F1773B0228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PROJECTPLAN BOND VAN HERVORMDE ZONDAGSSCHOLEN 2024-2025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NIEUWE BUS VOOR HET ZENDINGSWERK IN SURINAME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BDC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Geroepen tot getuigen - Hersteld Hervormde Kerk">
            <a:extLst>
              <a:ext uri="{FF2B5EF4-FFF2-40B4-BE49-F238E27FC236}">
                <a16:creationId xmlns:a16="http://schemas.microsoft.com/office/drawing/2014/main" id="{75D11B85-C878-006D-E13A-A0DF167C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69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3FCDA63-538C-4FB3-911D-7DF75B59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F36B17-8009-453B-9C49-36A9D6F9D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8DE74-6FED-4FC9-9C4A-595E937F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916184"/>
            <a:ext cx="6864411" cy="14401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b="0" i="0" dirty="0">
              <a:effectLst/>
              <a:latin typeface="Tisa Sans Pro"/>
            </a:endParaRPr>
          </a:p>
          <a:p>
            <a:pPr marL="0" indent="0">
              <a:buNone/>
            </a:pPr>
            <a:endParaRPr lang="nl-NL" sz="2000" b="0" i="0" dirty="0">
              <a:effectLst/>
              <a:latin typeface="Tisa Sans Pro"/>
            </a:endParaRPr>
          </a:p>
          <a:p>
            <a:pPr marL="0" indent="0">
              <a:buNone/>
            </a:pPr>
            <a:endParaRPr lang="nl-NL" sz="2000" b="0" i="0" dirty="0">
              <a:effectLst/>
              <a:latin typeface="Tisa Sans Pro"/>
            </a:endParaRP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BD88AE3-72EF-46DA-AA9F-58A66FF5181C}"/>
              </a:ext>
            </a:extLst>
          </p:cNvPr>
          <p:cNvSpPr txBox="1"/>
          <p:nvPr/>
        </p:nvSpPr>
        <p:spPr>
          <a:xfrm>
            <a:off x="7425005" y="4098188"/>
            <a:ext cx="622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393535"/>
              </a:solidFill>
              <a:effectLst/>
              <a:uLnTx/>
              <a:uFillTx/>
              <a:latin typeface="Tisa Sans Pro"/>
              <a:ea typeface="+mn-ea"/>
              <a:cs typeface="+mn-cs"/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4180728-3553-F580-3D94-D7504245D8BB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A5BF8AFA-67A1-507A-F7CA-ACF53DB22ACE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BDCF00"/>
                </a:solidFill>
              </a:rPr>
              <a:t>PROJECTPLAN BOND VAN HERVORMDE ZONDAGSSCHOLEN 2024-2025</a:t>
            </a:r>
          </a:p>
          <a:p>
            <a:r>
              <a:rPr lang="nl-NL" sz="2000" dirty="0">
                <a:solidFill>
                  <a:srgbClr val="BDCF00"/>
                </a:solidFill>
              </a:rPr>
              <a:t>EEN NIEUWE BUS VOOR HET ZENDINGSWERK IN SURINAME</a:t>
            </a:r>
          </a:p>
          <a:p>
            <a:endParaRPr lang="nl-NL" sz="2000" dirty="0">
              <a:solidFill>
                <a:srgbClr val="BDCF00"/>
              </a:solidFill>
            </a:endParaRPr>
          </a:p>
        </p:txBody>
      </p:sp>
      <p:pic>
        <p:nvPicPr>
          <p:cNvPr id="12" name="Picture 2" descr="Geroepen tot getuigen - Hersteld Hervormde Kerk">
            <a:extLst>
              <a:ext uri="{FF2B5EF4-FFF2-40B4-BE49-F238E27FC236}">
                <a16:creationId xmlns:a16="http://schemas.microsoft.com/office/drawing/2014/main" id="{5DADF534-C979-54E8-6775-12FA9898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4B56B457-1E58-8A03-3FD7-3D1AD3D9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605" y="568235"/>
            <a:ext cx="10515600" cy="816694"/>
          </a:xfrm>
        </p:spPr>
        <p:txBody>
          <a:bodyPr>
            <a:noAutofit/>
          </a:bodyPr>
          <a:lstStyle/>
          <a:p>
            <a:r>
              <a:rPr lang="nl-NL" sz="3000" b="1" cap="all" dirty="0">
                <a:solidFill>
                  <a:srgbClr val="7030A0"/>
                </a:solidFill>
                <a:latin typeface="+mn-lt"/>
              </a:rPr>
              <a:t>Projectplan 2024-2025: </a:t>
            </a:r>
            <a:r>
              <a:rPr lang="nl-NL" sz="3000" b="1" i="1" cap="all" dirty="0">
                <a:solidFill>
                  <a:srgbClr val="7030A0"/>
                </a:solidFill>
                <a:latin typeface="+mn-lt"/>
              </a:rPr>
              <a:t>Wie gaat er mee?</a:t>
            </a:r>
            <a:r>
              <a:rPr lang="nl-NL" sz="3000" b="1" cap="all" dirty="0">
                <a:solidFill>
                  <a:srgbClr val="7030A0"/>
                </a:solidFill>
                <a:latin typeface="+mn-lt"/>
              </a:rPr>
              <a:t> </a:t>
            </a:r>
            <a:br>
              <a:rPr lang="nl-NL" sz="3000" b="1" cap="all" dirty="0">
                <a:solidFill>
                  <a:srgbClr val="7030A0"/>
                </a:solidFill>
                <a:latin typeface="+mn-lt"/>
              </a:rPr>
            </a:br>
            <a:r>
              <a:rPr lang="nl-NL" sz="1800" b="1" cap="all" dirty="0">
                <a:solidFill>
                  <a:srgbClr val="7030A0"/>
                </a:solidFill>
                <a:latin typeface="+mn-lt"/>
              </a:rPr>
              <a:t>EEN NIEUWE BUS VOOR HET ZENDINGSWERK IN SURINAME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6BC8F85-2271-602C-EB2E-18C8FD18F51D}"/>
              </a:ext>
            </a:extLst>
          </p:cNvPr>
          <p:cNvSpPr txBox="1"/>
          <p:nvPr/>
        </p:nvSpPr>
        <p:spPr>
          <a:xfrm>
            <a:off x="838200" y="1796626"/>
            <a:ext cx="5713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sz="2000" dirty="0"/>
              <a:t>Zending in Suriname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sz="2000" dirty="0"/>
              <a:t>Kinder- en jongerenwerk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sz="2000" dirty="0" err="1"/>
              <a:t>Powakka</a:t>
            </a:r>
            <a:endParaRPr lang="nl-NL" sz="20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nl-NL" sz="2000" dirty="0"/>
              <a:t>Wie gaat er mee?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nl-NL" sz="2000" dirty="0"/>
          </a:p>
        </p:txBody>
      </p:sp>
      <p:pic>
        <p:nvPicPr>
          <p:cNvPr id="1026" name="Picture 2" descr="Hervormde Zondagsscholen">
            <a:extLst>
              <a:ext uri="{FF2B5EF4-FFF2-40B4-BE49-F238E27FC236}">
                <a16:creationId xmlns:a16="http://schemas.microsoft.com/office/drawing/2014/main" id="{4757D790-7CA6-F977-89A2-3D019B09D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75284"/>
            <a:ext cx="2674015" cy="79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66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CD26EEE-04C2-7CD1-4465-F1A7CB55C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823" y="145380"/>
            <a:ext cx="4329668" cy="3283620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E37997-CA42-4512-A575-46E7761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8" y="333852"/>
            <a:ext cx="7472381" cy="831650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rgbClr val="7030A0"/>
                </a:solidFill>
                <a:latin typeface="+mn-lt"/>
              </a:rPr>
              <a:t>ZENDING IN SURINAME</a:t>
            </a:r>
            <a:endParaRPr lang="nl-NL" sz="3000" b="1" dirty="0">
              <a:solidFill>
                <a:srgbClr val="7030A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8DE74-6FED-4FC9-9C4A-595E937F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653" y="1112764"/>
            <a:ext cx="7038272" cy="4369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1" dirty="0">
                <a:ea typeface="Calibri" panose="020F0502020204030204" pitchFamily="34" charset="0"/>
              </a:rPr>
              <a:t>Geschiedenis</a:t>
            </a:r>
            <a:r>
              <a:rPr lang="nl-NL" sz="1600" b="1" dirty="0">
                <a:effectLst/>
                <a:ea typeface="Calibri" panose="020F0502020204030204" pitchFamily="34" charset="0"/>
              </a:rPr>
              <a:t>: </a:t>
            </a:r>
          </a:p>
          <a:p>
            <a:r>
              <a:rPr lang="nl-NL" sz="1600" dirty="0">
                <a:effectLst/>
                <a:ea typeface="Calibri" panose="020F0502020204030204" pitchFamily="34" charset="0"/>
              </a:rPr>
              <a:t>In 2009 overname van het bestaande </a:t>
            </a:r>
            <a:r>
              <a:rPr lang="nl-NL" sz="1600" dirty="0">
                <a:ea typeface="Calibri" panose="020F0502020204030204" pitchFamily="34" charset="0"/>
              </a:rPr>
              <a:t>zendingswerk van de Orthodox </a:t>
            </a:r>
            <a:r>
              <a:rPr lang="nl-NL" sz="1600" dirty="0" err="1">
                <a:ea typeface="Calibri" panose="020F0502020204030204" pitchFamily="34" charset="0"/>
              </a:rPr>
              <a:t>Presbyterian</a:t>
            </a:r>
            <a:r>
              <a:rPr lang="nl-NL" sz="1600" dirty="0">
                <a:ea typeface="Calibri" panose="020F0502020204030204" pitchFamily="34" charset="0"/>
              </a:rPr>
              <a:t> </a:t>
            </a:r>
            <a:r>
              <a:rPr lang="nl-NL" sz="1600" dirty="0" err="1">
                <a:ea typeface="Calibri" panose="020F0502020204030204" pitchFamily="34" charset="0"/>
              </a:rPr>
              <a:t>Church</a:t>
            </a:r>
            <a:r>
              <a:rPr lang="nl-NL" sz="1600" dirty="0">
                <a:ea typeface="Calibri" panose="020F0502020204030204" pitchFamily="34" charset="0"/>
              </a:rPr>
              <a:t> (OPC)</a:t>
            </a:r>
          </a:p>
          <a:p>
            <a:r>
              <a:rPr lang="nl-NL" sz="1600" dirty="0">
                <a:ea typeface="Calibri" panose="020F0502020204030204" pitchFamily="34" charset="0"/>
              </a:rPr>
              <a:t>Van 2014 tot 2020 dominee A.M. Meuleman uitgezonden</a:t>
            </a:r>
          </a:p>
          <a:p>
            <a:r>
              <a:rPr lang="nl-NL" sz="1600" dirty="0">
                <a:effectLst/>
                <a:ea typeface="Calibri" panose="020F0502020204030204" pitchFamily="34" charset="0"/>
              </a:rPr>
              <a:t>Vanaf 2011 zendingswerkers uitgezonden, in 2018 </a:t>
            </a:r>
            <a:r>
              <a:rPr lang="nl-NL" sz="1600" b="1" dirty="0">
                <a:effectLst/>
                <a:ea typeface="Calibri" panose="020F0502020204030204" pitchFamily="34" charset="0"/>
              </a:rPr>
              <a:t>Marijke van der Plaat</a:t>
            </a:r>
          </a:p>
          <a:p>
            <a:pPr marL="0" indent="0">
              <a:buNone/>
            </a:pPr>
            <a:endParaRPr lang="nl-NL" sz="16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600" b="1" dirty="0"/>
              <a:t>Zending:</a:t>
            </a:r>
          </a:p>
          <a:p>
            <a:r>
              <a:rPr lang="nl-NL" sz="1600" dirty="0"/>
              <a:t>Zorg voor een tweetal gemeenten, </a:t>
            </a:r>
            <a:r>
              <a:rPr lang="nl-NL" sz="1600" dirty="0" err="1"/>
              <a:t>Powakka</a:t>
            </a:r>
            <a:r>
              <a:rPr lang="nl-NL" sz="1600" dirty="0"/>
              <a:t> en </a:t>
            </a:r>
            <a:r>
              <a:rPr lang="nl-NL" sz="1600" dirty="0" err="1"/>
              <a:t>Philippusdorp</a:t>
            </a:r>
            <a:r>
              <a:rPr lang="nl-NL" sz="1600" dirty="0"/>
              <a:t> (Klein </a:t>
            </a:r>
            <a:r>
              <a:rPr lang="nl-NL" sz="1600" dirty="0" err="1"/>
              <a:t>Powakka</a:t>
            </a:r>
            <a:r>
              <a:rPr lang="nl-NL" sz="1600" dirty="0"/>
              <a:t>)</a:t>
            </a:r>
          </a:p>
          <a:p>
            <a:r>
              <a:rPr lang="nl-NL" sz="1600" dirty="0"/>
              <a:t>Gemeenteopbouw</a:t>
            </a:r>
          </a:p>
          <a:p>
            <a:r>
              <a:rPr lang="nl-NL" sz="1600" dirty="0"/>
              <a:t>Evangelisatiewerk in de omgeving</a:t>
            </a:r>
          </a:p>
          <a:p>
            <a:r>
              <a:rPr lang="nl-NL" sz="1600" dirty="0"/>
              <a:t>Bijdrage aan Bijbelonderwijs </a:t>
            </a:r>
          </a:p>
          <a:p>
            <a:r>
              <a:rPr lang="nl-NL" sz="1600" b="1" i="1" dirty="0"/>
              <a:t>Jongeren- en kinderwerk!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577F023-1138-9A10-EE1F-435B7428525D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F0B803BC-FB52-F92B-62A9-C9F1773B0228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BDCF00"/>
                </a:solidFill>
              </a:rPr>
              <a:t>PROJECTPLAN BOND VAN HERVORMDE ZONDAGSSCHOLEN 2024-2025</a:t>
            </a:r>
          </a:p>
          <a:p>
            <a:r>
              <a:rPr lang="nl-NL" sz="2000" dirty="0">
                <a:solidFill>
                  <a:srgbClr val="BDCF00"/>
                </a:solidFill>
              </a:rPr>
              <a:t>EEN NIEUWE BUS VOOR HET ZENDINGSWERK IN SURINAME</a:t>
            </a:r>
          </a:p>
          <a:p>
            <a:endParaRPr lang="nl-NL" sz="2000" dirty="0">
              <a:solidFill>
                <a:srgbClr val="BDCF00"/>
              </a:solidFill>
            </a:endParaRPr>
          </a:p>
        </p:txBody>
      </p:sp>
      <p:pic>
        <p:nvPicPr>
          <p:cNvPr id="8" name="Picture 2" descr="Geroepen tot getuigen - Hersteld Hervormde Kerk">
            <a:extLst>
              <a:ext uri="{FF2B5EF4-FFF2-40B4-BE49-F238E27FC236}">
                <a16:creationId xmlns:a16="http://schemas.microsoft.com/office/drawing/2014/main" id="{75D11B85-C878-006D-E13A-A0DF167C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19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E37997-CA42-4512-A575-46E7761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8" y="333852"/>
            <a:ext cx="7472381" cy="831650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rgbClr val="7030A0"/>
                </a:solidFill>
                <a:latin typeface="+mn-lt"/>
              </a:rPr>
              <a:t>KINDER- EN JONGERENWERK</a:t>
            </a:r>
            <a:endParaRPr lang="nl-NL" sz="3000" b="1" dirty="0">
              <a:solidFill>
                <a:srgbClr val="7030A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8DE74-6FED-4FC9-9C4A-595E937F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960" y="1276709"/>
            <a:ext cx="5985072" cy="44313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1700" b="1" dirty="0">
                <a:latin typeface="Calibri" panose="020F0502020204030204" pitchFamily="34" charset="0"/>
                <a:ea typeface="Calibri" panose="020F0502020204030204" pitchFamily="34" charset="0"/>
              </a:rPr>
              <a:t>ZENDINGSTEAM en ZENDINGSPOST</a:t>
            </a:r>
            <a:r>
              <a:rPr lang="nl-NL" sz="17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endParaRPr lang="nl-NL" sz="17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Pastor Serge André en Marijke van der Plaat</a:t>
            </a:r>
          </a:p>
          <a:p>
            <a:pPr marL="0" indent="0">
              <a:buNone/>
            </a:pPr>
            <a:endParaRPr lang="nl-NL" sz="17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700" b="1" dirty="0">
                <a:latin typeface="Calibri" panose="020F0502020204030204" pitchFamily="34" charset="0"/>
                <a:ea typeface="Calibri" panose="020F0502020204030204" pitchFamily="34" charset="0"/>
              </a:rPr>
              <a:t>ZENDINGSWERK: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Marijke richt zich vanuit </a:t>
            </a:r>
            <a:r>
              <a:rPr lang="nl-NL" sz="1700" b="1" dirty="0" err="1">
                <a:latin typeface="Calibri" panose="020F0502020204030204" pitchFamily="34" charset="0"/>
                <a:ea typeface="Calibri" panose="020F0502020204030204" pitchFamily="34" charset="0"/>
              </a:rPr>
              <a:t>Philipusdorp</a:t>
            </a: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 voornamelijk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op het kinder- en jongerenwerk. </a:t>
            </a:r>
          </a:p>
          <a:p>
            <a:pPr>
              <a:buFontTx/>
              <a:buChar char="-"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Wekelijkse kinderclub (25 tot 40 kinderen)</a:t>
            </a:r>
          </a:p>
          <a:p>
            <a:pPr>
              <a:buFontTx/>
              <a:buChar char="-"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Wekelijkse jongerenclub (ca 20 jongeren)</a:t>
            </a:r>
          </a:p>
          <a:p>
            <a:pPr>
              <a:buFontTx/>
              <a:buChar char="-"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Bijbelstudie jongeren</a:t>
            </a:r>
          </a:p>
          <a:p>
            <a:pPr>
              <a:buFontTx/>
              <a:buChar char="-"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Zondagse kerkdiensten  </a:t>
            </a:r>
          </a:p>
          <a:p>
            <a:pPr>
              <a:buFontTx/>
              <a:buChar char="-"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Bijles aan kinderen</a:t>
            </a:r>
          </a:p>
          <a:p>
            <a:pPr>
              <a:buFontTx/>
              <a:buChar char="-"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Jongerenkampen</a:t>
            </a:r>
          </a:p>
          <a:p>
            <a:pPr>
              <a:buFontTx/>
              <a:buChar char="-"/>
            </a:pPr>
            <a:r>
              <a:rPr lang="nl-NL" sz="1700" dirty="0">
                <a:latin typeface="Calibri" panose="020F0502020204030204" pitchFamily="34" charset="0"/>
                <a:ea typeface="Calibri" panose="020F0502020204030204" pitchFamily="34" charset="0"/>
              </a:rPr>
              <a:t>Etc. etc. 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577F023-1138-9A10-EE1F-435B7428525D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F0B803BC-FB52-F92B-62A9-C9F1773B0228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PROJECTPLAN BOND VAN HERVORMDE ZONDAGSSCHOLEN 2024-2025</a:t>
            </a:r>
          </a:p>
          <a:p>
            <a:pPr>
              <a:defRPr/>
            </a:pPr>
            <a:r>
              <a:rPr lang="nl-NL" sz="2000" dirty="0">
                <a:solidFill>
                  <a:srgbClr val="BDCF00"/>
                </a:solidFill>
              </a:rPr>
              <a:t>EEN NIEUWE BUS VOOR HET ZENDINGSWERK IN SURINAME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BDC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Geroepen tot getuigen - Hersteld Hervormde Kerk">
            <a:extLst>
              <a:ext uri="{FF2B5EF4-FFF2-40B4-BE49-F238E27FC236}">
                <a16:creationId xmlns:a16="http://schemas.microsoft.com/office/drawing/2014/main" id="{75D11B85-C878-006D-E13A-A0DF167C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gras, buitenshuis, kleding, persoon&#10;&#10;Automatisch gegenereerde beschrijving">
            <a:extLst>
              <a:ext uri="{FF2B5EF4-FFF2-40B4-BE49-F238E27FC236}">
                <a16:creationId xmlns:a16="http://schemas.microsoft.com/office/drawing/2014/main" id="{5C2FB15C-4BB8-A095-38DD-8F12805762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24697" r="30346" b="2580"/>
          <a:stretch/>
        </p:blipFill>
        <p:spPr>
          <a:xfrm>
            <a:off x="5985951" y="222931"/>
            <a:ext cx="1647697" cy="2546434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A7727E09-025D-172D-D7E8-09990692052E}"/>
              </a:ext>
            </a:extLst>
          </p:cNvPr>
          <p:cNvSpPr/>
          <p:nvPr/>
        </p:nvSpPr>
        <p:spPr>
          <a:xfrm>
            <a:off x="5114863" y="3613289"/>
            <a:ext cx="2294626" cy="127038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Worden gehaald en gebracht met een personenbus</a:t>
            </a:r>
          </a:p>
        </p:txBody>
      </p:sp>
      <p:sp>
        <p:nvSpPr>
          <p:cNvPr id="15" name="Rechteraccolade 14">
            <a:extLst>
              <a:ext uri="{FF2B5EF4-FFF2-40B4-BE49-F238E27FC236}">
                <a16:creationId xmlns:a16="http://schemas.microsoft.com/office/drawing/2014/main" id="{8440D9AE-186F-ADF5-EB77-CD72B6D7FA86}"/>
              </a:ext>
            </a:extLst>
          </p:cNvPr>
          <p:cNvSpPr/>
          <p:nvPr/>
        </p:nvSpPr>
        <p:spPr>
          <a:xfrm>
            <a:off x="4818291" y="3195861"/>
            <a:ext cx="232913" cy="2105244"/>
          </a:xfrm>
          <a:prstGeom prst="rightBrac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Tijdelijke aanduiding voor inhoud 5" descr="Afbeelding met kleding, Menselijk gezicht, persoon, meisje&#10;&#10;Automatisch gegenereerde beschrijving">
            <a:extLst>
              <a:ext uri="{FF2B5EF4-FFF2-40B4-BE49-F238E27FC236}">
                <a16:creationId xmlns:a16="http://schemas.microsoft.com/office/drawing/2014/main" id="{BE499F21-6B5A-88A2-68A4-857953F7F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65" y="3035089"/>
            <a:ext cx="3395243" cy="2546432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5" name="Afbeelding 4" descr="Afbeelding met buitenshuis, gras, plant, gebouw&#10;&#10;Automatisch gegenereerde beschrijving">
            <a:extLst>
              <a:ext uri="{FF2B5EF4-FFF2-40B4-BE49-F238E27FC236}">
                <a16:creationId xmlns:a16="http://schemas.microsoft.com/office/drawing/2014/main" id="{354DD05C-3E5B-EBCF-2254-12BEFAB00F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965" y="222931"/>
            <a:ext cx="3395242" cy="2546432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63718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E37997-CA42-4512-A575-46E7761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8" y="333852"/>
            <a:ext cx="7472381" cy="831650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rgbClr val="7030A0"/>
                </a:solidFill>
                <a:latin typeface="+mn-lt"/>
              </a:rPr>
              <a:t>POWAKKA</a:t>
            </a:r>
            <a:endParaRPr lang="nl-NL" sz="3000" b="1" dirty="0">
              <a:solidFill>
                <a:srgbClr val="7030A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8DE74-6FED-4FC9-9C4A-595E937F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4437" y="4533309"/>
            <a:ext cx="7147563" cy="6175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</a:rPr>
              <a:t>Gebied bestaat uit tweetal dorpen: Klein </a:t>
            </a:r>
            <a:r>
              <a:rPr lang="nl-NL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Powakka</a:t>
            </a: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nl-NL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Philipusdorp</a:t>
            </a: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</a:rPr>
              <a:t>) &amp; </a:t>
            </a:r>
            <a:r>
              <a:rPr lang="nl-NL" sz="1600" dirty="0" err="1">
                <a:latin typeface="Calibri" panose="020F0502020204030204" pitchFamily="34" charset="0"/>
                <a:ea typeface="Calibri" panose="020F0502020204030204" pitchFamily="34" charset="0"/>
              </a:rPr>
              <a:t>Powakka</a:t>
            </a:r>
            <a:endParaRPr lang="nl-NL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</a:rPr>
              <a:t>Kenmerkend: Lintbebouwing aan doorgaande weg. </a:t>
            </a:r>
            <a:endParaRPr lang="nl-NL" sz="1600" dirty="0"/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577F023-1138-9A10-EE1F-435B7428525D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F0B803BC-FB52-F92B-62A9-C9F1773B0228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PROJECTPLAN BOND VAN HERVORMDE ZONDAGSSCHOLEN 2024-2025</a:t>
            </a:r>
          </a:p>
          <a:p>
            <a:pPr>
              <a:defRPr/>
            </a:pPr>
            <a:r>
              <a:rPr lang="nl-NL" sz="2000" dirty="0">
                <a:solidFill>
                  <a:srgbClr val="BDCF00"/>
                </a:solidFill>
              </a:rPr>
              <a:t>EEN NIEUWE BUS VOOR HET ZENDINGSWERK IN SURINAME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BDC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Geroepen tot getuigen - Hersteld Hervormde Kerk">
            <a:extLst>
              <a:ext uri="{FF2B5EF4-FFF2-40B4-BE49-F238E27FC236}">
                <a16:creationId xmlns:a16="http://schemas.microsoft.com/office/drawing/2014/main" id="{75D11B85-C878-006D-E13A-A0DF167C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6C47C11-27E4-E389-F2DB-91B1A26D6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062" y="1054595"/>
            <a:ext cx="3667404" cy="331174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74DB713-FC77-33C3-5644-0A1A6E5C2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457" y="1054596"/>
            <a:ext cx="2297560" cy="3311741"/>
          </a:xfrm>
          <a:prstGeom prst="rect">
            <a:avLst/>
          </a:prstGeom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E5E6C467-0B0B-34F5-EE4B-CB1C99772468}"/>
              </a:ext>
            </a:extLst>
          </p:cNvPr>
          <p:cNvSpPr/>
          <p:nvPr/>
        </p:nvSpPr>
        <p:spPr>
          <a:xfrm>
            <a:off x="5990806" y="1337423"/>
            <a:ext cx="670928" cy="151198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8">
            <a:extLst>
              <a:ext uri="{FF2B5EF4-FFF2-40B4-BE49-F238E27FC236}">
                <a16:creationId xmlns:a16="http://schemas.microsoft.com/office/drawing/2014/main" id="{7FF73153-8876-0FEF-D344-565223DE0233}"/>
              </a:ext>
            </a:extLst>
          </p:cNvPr>
          <p:cNvSpPr/>
          <p:nvPr/>
        </p:nvSpPr>
        <p:spPr>
          <a:xfrm>
            <a:off x="7188941" y="3367761"/>
            <a:ext cx="1067879" cy="83165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Picture 2" descr="Informatie over Suriname">
            <a:extLst>
              <a:ext uri="{FF2B5EF4-FFF2-40B4-BE49-F238E27FC236}">
                <a16:creationId xmlns:a16="http://schemas.microsoft.com/office/drawing/2014/main" id="{49C564E2-81C7-234A-BF8B-61741B68B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19" y="1048143"/>
            <a:ext cx="4146687" cy="416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al 21">
            <a:extLst>
              <a:ext uri="{FF2B5EF4-FFF2-40B4-BE49-F238E27FC236}">
                <a16:creationId xmlns:a16="http://schemas.microsoft.com/office/drawing/2014/main" id="{565DE6FF-6AF2-87E1-F802-B033CDA7E46F}"/>
              </a:ext>
            </a:extLst>
          </p:cNvPr>
          <p:cNvSpPr/>
          <p:nvPr/>
        </p:nvSpPr>
        <p:spPr>
          <a:xfrm>
            <a:off x="2553590" y="1441763"/>
            <a:ext cx="802265" cy="2063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Ovaal 22">
            <a:extLst>
              <a:ext uri="{FF2B5EF4-FFF2-40B4-BE49-F238E27FC236}">
                <a16:creationId xmlns:a16="http://schemas.microsoft.com/office/drawing/2014/main" id="{BCC971D2-1E59-CBE2-78F7-816ACB8076E0}"/>
              </a:ext>
            </a:extLst>
          </p:cNvPr>
          <p:cNvSpPr/>
          <p:nvPr/>
        </p:nvSpPr>
        <p:spPr>
          <a:xfrm>
            <a:off x="3385071" y="1879792"/>
            <a:ext cx="74121" cy="1162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Pijl: rechts 25">
            <a:extLst>
              <a:ext uri="{FF2B5EF4-FFF2-40B4-BE49-F238E27FC236}">
                <a16:creationId xmlns:a16="http://schemas.microsoft.com/office/drawing/2014/main" id="{44EBA152-2C2F-828D-5FC0-12CEC065429C}"/>
              </a:ext>
            </a:extLst>
          </p:cNvPr>
          <p:cNvSpPr/>
          <p:nvPr/>
        </p:nvSpPr>
        <p:spPr>
          <a:xfrm rot="360348">
            <a:off x="7260158" y="2109836"/>
            <a:ext cx="2186276" cy="196234"/>
          </a:xfrm>
          <a:prstGeom prst="rightArrow">
            <a:avLst>
              <a:gd name="adj1" fmla="val 31699"/>
              <a:gd name="adj2" fmla="val 97108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998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3FCDA63-538C-4FB3-911D-7DF75B59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F36B17-8009-453B-9C49-36A9D6F9D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8DE74-6FED-4FC9-9C4A-595E937F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916184"/>
            <a:ext cx="6864411" cy="144016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b="0" i="0" dirty="0">
              <a:effectLst/>
              <a:latin typeface="Tisa Sans Pro"/>
            </a:endParaRPr>
          </a:p>
          <a:p>
            <a:pPr marL="0" indent="0">
              <a:buNone/>
            </a:pPr>
            <a:endParaRPr lang="nl-NL" sz="2000" b="0" i="0" dirty="0">
              <a:effectLst/>
              <a:latin typeface="Tisa Sans Pro"/>
            </a:endParaRPr>
          </a:p>
          <a:p>
            <a:pPr marL="0" indent="0">
              <a:buNone/>
            </a:pPr>
            <a:endParaRPr lang="nl-NL" sz="2000" b="0" i="0" dirty="0">
              <a:effectLst/>
              <a:latin typeface="Tisa Sans Pro"/>
            </a:endParaRPr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BD88AE3-72EF-46DA-AA9F-58A66FF5181C}"/>
              </a:ext>
            </a:extLst>
          </p:cNvPr>
          <p:cNvSpPr txBox="1"/>
          <p:nvPr/>
        </p:nvSpPr>
        <p:spPr>
          <a:xfrm>
            <a:off x="7425005" y="4098188"/>
            <a:ext cx="622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393535"/>
              </a:solidFill>
              <a:effectLst/>
              <a:uLnTx/>
              <a:uFillTx/>
              <a:latin typeface="Tisa Sans Pro"/>
              <a:ea typeface="+mn-ea"/>
              <a:cs typeface="+mn-cs"/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4180728-3553-F580-3D94-D7504245D8BB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A5BF8AFA-67A1-507A-F7CA-ACF53DB22ACE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PROJECTPLAN BOND VAN HERVORMDE ZONDAGSSCHOLEN 2024-2025</a:t>
            </a:r>
          </a:p>
          <a:p>
            <a:pPr>
              <a:defRPr/>
            </a:pPr>
            <a:r>
              <a:rPr lang="nl-NL" sz="2000" dirty="0">
                <a:solidFill>
                  <a:srgbClr val="BDCF00"/>
                </a:solidFill>
              </a:rPr>
              <a:t>EEN NIEUWE BUS VOOR HET ZENDINGSWERK IN SURINAME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BDC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Geroepen tot getuigen - Hersteld Hervormde Kerk">
            <a:extLst>
              <a:ext uri="{FF2B5EF4-FFF2-40B4-BE49-F238E27FC236}">
                <a16:creationId xmlns:a16="http://schemas.microsoft.com/office/drawing/2014/main" id="{5DADF534-C979-54E8-6775-12FA9898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4B56B457-1E58-8A03-3FD7-3D1AD3D9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57" y="501651"/>
            <a:ext cx="10515600" cy="527589"/>
          </a:xfrm>
        </p:spPr>
        <p:txBody>
          <a:bodyPr>
            <a:noAutofit/>
          </a:bodyPr>
          <a:lstStyle/>
          <a:p>
            <a:r>
              <a:rPr lang="nl-NL" sz="3000" b="1" cap="all" dirty="0">
                <a:solidFill>
                  <a:srgbClr val="7030A0"/>
                </a:solidFill>
                <a:latin typeface="+mn-lt"/>
              </a:rPr>
              <a:t>POWAKKA</a:t>
            </a:r>
          </a:p>
        </p:txBody>
      </p:sp>
      <p:sp>
        <p:nvSpPr>
          <p:cNvPr id="8" name="Tijdelijke aanduiding voor inhoud 5">
            <a:extLst>
              <a:ext uri="{FF2B5EF4-FFF2-40B4-BE49-F238E27FC236}">
                <a16:creationId xmlns:a16="http://schemas.microsoft.com/office/drawing/2014/main" id="{5F978FF8-E880-36CD-9A4B-3CB9A20D0AFE}"/>
              </a:ext>
            </a:extLst>
          </p:cNvPr>
          <p:cNvSpPr txBox="1">
            <a:spLocks/>
          </p:cNvSpPr>
          <p:nvPr/>
        </p:nvSpPr>
        <p:spPr>
          <a:xfrm>
            <a:off x="5820469" y="4463510"/>
            <a:ext cx="5191970" cy="1427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Wegen in </a:t>
            </a:r>
            <a:r>
              <a:rPr lang="nl-NL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Powakka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fbeelding 1" descr="Afbeelding met buitenshuis, wolk, weg, hemel&#10;&#10;Automatisch gegenereerde beschrijving">
            <a:extLst>
              <a:ext uri="{FF2B5EF4-FFF2-40B4-BE49-F238E27FC236}">
                <a16:creationId xmlns:a16="http://schemas.microsoft.com/office/drawing/2014/main" id="{CDD76BA5-4DCC-2BCD-6119-E0A89E65A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46" y="1072125"/>
            <a:ext cx="4495591" cy="3371694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70BCF19-2453-7CB4-F3FC-357E45A4A27C}"/>
              </a:ext>
            </a:extLst>
          </p:cNvPr>
          <p:cNvSpPr txBox="1">
            <a:spLocks/>
          </p:cNvSpPr>
          <p:nvPr/>
        </p:nvSpPr>
        <p:spPr>
          <a:xfrm>
            <a:off x="616857" y="4486705"/>
            <a:ext cx="5191970" cy="1427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Doorgaande weg van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Philippusdorp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naar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Powakka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 descr="Afbeelding met buitenshuis, wolk, hemel, boom&#10;&#10;Automatisch gegenereerde beschrijving">
            <a:extLst>
              <a:ext uri="{FF2B5EF4-FFF2-40B4-BE49-F238E27FC236}">
                <a16:creationId xmlns:a16="http://schemas.microsoft.com/office/drawing/2014/main" id="{DA2250EC-7035-57F3-CC0F-418C4C4FC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83" y="1072124"/>
            <a:ext cx="4495590" cy="3371693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44516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3FCDA63-538C-4FB3-911D-7DF75B59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F36B17-8009-453B-9C49-36A9D6F9D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BD88AE3-72EF-46DA-AA9F-58A66FF5181C}"/>
              </a:ext>
            </a:extLst>
          </p:cNvPr>
          <p:cNvSpPr txBox="1"/>
          <p:nvPr/>
        </p:nvSpPr>
        <p:spPr>
          <a:xfrm>
            <a:off x="7425005" y="4098188"/>
            <a:ext cx="622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393535"/>
              </a:solidFill>
              <a:effectLst/>
              <a:uLnTx/>
              <a:uFillTx/>
              <a:latin typeface="Tisa Sans Pro"/>
              <a:ea typeface="+mn-ea"/>
              <a:cs typeface="+mn-cs"/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54180728-3553-F580-3D94-D7504245D8BB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A5BF8AFA-67A1-507A-F7CA-ACF53DB22ACE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PROJECTPLAN BOND VAN HERVORMDE ZONDAGSSCHOLEN 2024-2025</a:t>
            </a:r>
          </a:p>
          <a:p>
            <a:pPr>
              <a:defRPr/>
            </a:pPr>
            <a:r>
              <a:rPr lang="nl-NL" sz="2000" dirty="0">
                <a:solidFill>
                  <a:srgbClr val="BDCF00"/>
                </a:solidFill>
              </a:rPr>
              <a:t>EEN NIEUWE BUS VOOR HET ZENDINGSWERK IN SURINAME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BDC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Geroepen tot getuigen - Hersteld Hervormde Kerk">
            <a:extLst>
              <a:ext uri="{FF2B5EF4-FFF2-40B4-BE49-F238E27FC236}">
                <a16:creationId xmlns:a16="http://schemas.microsoft.com/office/drawing/2014/main" id="{5DADF534-C979-54E8-6775-12FA9898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4B56B457-1E58-8A03-3FD7-3D1AD3D9D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57" y="501651"/>
            <a:ext cx="10515600" cy="527589"/>
          </a:xfrm>
        </p:spPr>
        <p:txBody>
          <a:bodyPr>
            <a:noAutofit/>
          </a:bodyPr>
          <a:lstStyle/>
          <a:p>
            <a:r>
              <a:rPr lang="nl-NL" sz="3000" b="1" cap="all" dirty="0">
                <a:solidFill>
                  <a:srgbClr val="7030A0"/>
                </a:solidFill>
                <a:latin typeface="+mn-lt"/>
              </a:rPr>
              <a:t>Wie gaat er mee? </a:t>
            </a:r>
          </a:p>
        </p:txBody>
      </p:sp>
      <p:sp>
        <p:nvSpPr>
          <p:cNvPr id="8" name="Tijdelijke aanduiding voor inhoud 5">
            <a:extLst>
              <a:ext uri="{FF2B5EF4-FFF2-40B4-BE49-F238E27FC236}">
                <a16:creationId xmlns:a16="http://schemas.microsoft.com/office/drawing/2014/main" id="{5F978FF8-E880-36CD-9A4B-3CB9A20D0AFE}"/>
              </a:ext>
            </a:extLst>
          </p:cNvPr>
          <p:cNvSpPr txBox="1">
            <a:spLocks/>
          </p:cNvSpPr>
          <p:nvPr/>
        </p:nvSpPr>
        <p:spPr>
          <a:xfrm>
            <a:off x="5901737" y="4000981"/>
            <a:ext cx="5191970" cy="1427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>
                <a:latin typeface="Calibri" panose="020F0502020204030204" pitchFamily="34" charset="0"/>
                <a:ea typeface="Calibri" panose="020F0502020204030204" pitchFamily="34" charset="0"/>
              </a:rPr>
              <a:t>Kinder- en jongerenwerk is van grote betekenis voor de toekomst van de gemeente.</a:t>
            </a:r>
            <a:endParaRPr lang="nl-NL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600" dirty="0"/>
              <a:t>Zonder bus staat dit jeugdwerk stil! </a:t>
            </a:r>
          </a:p>
        </p:txBody>
      </p:sp>
      <p:pic>
        <p:nvPicPr>
          <p:cNvPr id="2" name="Afbeelding 1" descr="Afbeelding met Menselijk gezicht, persoon, kleding, jongen&#10;&#10;Automatisch gegenereerde beschrijving">
            <a:extLst>
              <a:ext uri="{FF2B5EF4-FFF2-40B4-BE49-F238E27FC236}">
                <a16:creationId xmlns:a16="http://schemas.microsoft.com/office/drawing/2014/main" id="{1DD0D59B-2E75-C769-659D-0C6D799B0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39" y="552030"/>
            <a:ext cx="4482859" cy="3362144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5" name="Afbeelding 4" descr="Afbeelding met Menselijk gezicht, persoon, kleding, jongen&#10;&#10;Automatisch gegenereerde beschrijving">
            <a:extLst>
              <a:ext uri="{FF2B5EF4-FFF2-40B4-BE49-F238E27FC236}">
                <a16:creationId xmlns:a16="http://schemas.microsoft.com/office/drawing/2014/main" id="{297D2FDE-C9E2-973E-53D5-71E7C7023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28" y="1363092"/>
            <a:ext cx="4574876" cy="3431157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88161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E37997-CA42-4512-A575-46E7761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8" y="314021"/>
            <a:ext cx="7472381" cy="831650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rgbClr val="7030A0"/>
                </a:solidFill>
                <a:latin typeface="+mn-lt"/>
              </a:rPr>
              <a:t>WIE GAAT ER MEE?</a:t>
            </a:r>
            <a:endParaRPr lang="nl-NL" sz="3000" b="1" dirty="0">
              <a:solidFill>
                <a:srgbClr val="7030A0"/>
              </a:solidFill>
            </a:endParaRP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577F023-1138-9A10-EE1F-435B7428525D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F0B803BC-FB52-F92B-62A9-C9F1773B0228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PROJECTPLAN BOND VAN HERVORMDE ZONDAGSSCHOLEN 2024-2025</a:t>
            </a:r>
          </a:p>
          <a:p>
            <a:pPr>
              <a:defRPr/>
            </a:pPr>
            <a:r>
              <a:rPr lang="nl-NL" sz="2000" dirty="0">
                <a:solidFill>
                  <a:srgbClr val="BDCF00"/>
                </a:solidFill>
              </a:rPr>
              <a:t>EEN NIEUWE BUS VOOR HET ZENDINGSWERK IN SURINAME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BDC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Geroepen tot getuigen - Hersteld Hervormde Kerk">
            <a:extLst>
              <a:ext uri="{FF2B5EF4-FFF2-40B4-BE49-F238E27FC236}">
                <a16:creationId xmlns:a16="http://schemas.microsoft.com/office/drawing/2014/main" id="{75D11B85-C878-006D-E13A-A0DF167C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0B56183-DDD8-B7D1-AF75-4858336F3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83" y="4605637"/>
            <a:ext cx="10515600" cy="949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dirty="0"/>
              <a:t>De huidige bus (Toyota van 17 jaar oud) wordt veel gebruikt en is nodig aan vervanging toe. </a:t>
            </a:r>
          </a:p>
          <a:p>
            <a:pPr marL="0" indent="0">
              <a:buNone/>
            </a:pPr>
            <a:r>
              <a:rPr lang="nl-NL" sz="1600" dirty="0"/>
              <a:t>Veel onderdelen aan huidige bus vervangen, kosten onderhoud zijn hoog, staat te vaak stil en veiligheid komt in het geding. </a:t>
            </a:r>
          </a:p>
        </p:txBody>
      </p:sp>
      <p:pic>
        <p:nvPicPr>
          <p:cNvPr id="9" name="Tijdelijke aanduiding voor inhoud 4" descr="Afbeelding met buitenshuis, voertuig, Landvoertuig, transport&#10;&#10;Automatisch gegenereerde beschrijving">
            <a:extLst>
              <a:ext uri="{FF2B5EF4-FFF2-40B4-BE49-F238E27FC236}">
                <a16:creationId xmlns:a16="http://schemas.microsoft.com/office/drawing/2014/main" id="{A655758E-6F39-E4F6-C982-C71492479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77" y="1095827"/>
            <a:ext cx="4403372" cy="3302527"/>
          </a:xfrm>
          <a:prstGeom prst="rect">
            <a:avLst/>
          </a:prstGeom>
        </p:spPr>
      </p:pic>
      <p:pic>
        <p:nvPicPr>
          <p:cNvPr id="12" name="Tijdelijke aanduiding voor inhoud 6" descr="Afbeelding met voertuig, transport, buitenshuis, Landvoertuig&#10;&#10;Automatisch gegenereerde beschrijving">
            <a:extLst>
              <a:ext uri="{FF2B5EF4-FFF2-40B4-BE49-F238E27FC236}">
                <a16:creationId xmlns:a16="http://schemas.microsoft.com/office/drawing/2014/main" id="{BB310AF4-1134-E2FA-DE9A-0C5657F2C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898" y="1095826"/>
            <a:ext cx="4403372" cy="3302527"/>
          </a:xfrm>
          <a:prstGeom prst="rect">
            <a:avLst/>
          </a:prstGeom>
        </p:spPr>
      </p:pic>
      <p:pic>
        <p:nvPicPr>
          <p:cNvPr id="14" name="Tijdelijke aanduiding voor inhoud 4" descr="Afbeelding met grond, auto, buitenshuis, Auto-onderdeel&#10;&#10;Automatisch gegenereerde beschrijving">
            <a:extLst>
              <a:ext uri="{FF2B5EF4-FFF2-40B4-BE49-F238E27FC236}">
                <a16:creationId xmlns:a16="http://schemas.microsoft.com/office/drawing/2014/main" id="{6E38030A-0AE7-60D3-A374-47DE6A213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919" y="1095825"/>
            <a:ext cx="1471688" cy="330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E37997-CA42-4512-A575-46E77617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28" y="333852"/>
            <a:ext cx="7472381" cy="831650"/>
          </a:xfrm>
        </p:spPr>
        <p:txBody>
          <a:bodyPr>
            <a:normAutofit/>
          </a:bodyPr>
          <a:lstStyle/>
          <a:p>
            <a:r>
              <a:rPr lang="nl-NL" sz="3000" b="1" dirty="0">
                <a:solidFill>
                  <a:srgbClr val="7030A0"/>
                </a:solidFill>
                <a:latin typeface="+mn-lt"/>
              </a:rPr>
              <a:t>WIE GAAT ER MEE?</a:t>
            </a:r>
            <a:endParaRPr lang="nl-NL" sz="3000" b="1" dirty="0">
              <a:solidFill>
                <a:srgbClr val="7030A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B8DE74-6FED-4FC9-9C4A-595E937F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28" y="1093259"/>
            <a:ext cx="11033501" cy="4369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600" b="1" dirty="0">
                <a:effectLst/>
                <a:ea typeface="Calibri" panose="020F0502020204030204" pitchFamily="34" charset="0"/>
              </a:rPr>
              <a:t>WENS IS IN 2025 EEN NIEUWE BUS AAN TE SCHAFFEN</a:t>
            </a:r>
          </a:p>
          <a:p>
            <a:pPr marL="0" indent="0">
              <a:buNone/>
            </a:pPr>
            <a:endParaRPr lang="nl-NL" sz="1600" b="1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600" b="1" dirty="0">
                <a:ea typeface="Calibri" panose="020F0502020204030204" pitchFamily="34" charset="0"/>
              </a:rPr>
              <a:t>BUS DIE VEEL IN SURINAME VOORKOMT </a:t>
            </a:r>
          </a:p>
          <a:p>
            <a:pPr marL="0" indent="0">
              <a:buNone/>
            </a:pPr>
            <a:endParaRPr lang="nl-NL" sz="1600" b="1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600" b="1" dirty="0">
                <a:ea typeface="Calibri" panose="020F0502020204030204" pitchFamily="34" charset="0"/>
              </a:rPr>
              <a:t>KOSTEN CA € 20.000. </a:t>
            </a:r>
          </a:p>
          <a:p>
            <a:pPr marL="0" indent="0">
              <a:buNone/>
            </a:pPr>
            <a:endParaRPr lang="nl-NL" sz="1600" b="1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600" b="1" dirty="0">
                <a:ea typeface="Calibri" panose="020F0502020204030204" pitchFamily="34" charset="0"/>
              </a:rPr>
              <a:t>					</a:t>
            </a:r>
          </a:p>
          <a:p>
            <a:pPr marL="0" indent="0">
              <a:buNone/>
            </a:pPr>
            <a:endParaRPr lang="nl-NL" sz="1600" b="1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600" b="1" dirty="0">
                <a:ea typeface="Calibri" panose="020F0502020204030204" pitchFamily="34" charset="0"/>
              </a:rPr>
              <a:t>						</a:t>
            </a:r>
          </a:p>
          <a:p>
            <a:pPr marL="0" indent="0">
              <a:buNone/>
            </a:pPr>
            <a:r>
              <a:rPr lang="nl-NL" sz="1600" b="1" dirty="0">
                <a:ea typeface="Calibri" panose="020F0502020204030204" pitchFamily="34" charset="0"/>
              </a:rPr>
              <a:t>						NOODZAKELIJK VOOR DE VOORTGANG VAN HET WERK </a:t>
            </a:r>
          </a:p>
          <a:p>
            <a:pPr marL="0" indent="0">
              <a:buNone/>
            </a:pPr>
            <a:r>
              <a:rPr lang="nl-NL" sz="1600" b="1" dirty="0">
                <a:ea typeface="Calibri" panose="020F0502020204030204" pitchFamily="34" charset="0"/>
              </a:rPr>
              <a:t>						ONDER DE KINDEREN EN JONGEREN VAN POWAKKA </a:t>
            </a:r>
          </a:p>
          <a:p>
            <a:pPr marL="0" indent="0">
              <a:buNone/>
            </a:pPr>
            <a:endParaRPr lang="nl-NL" sz="1600" b="1" i="1" dirty="0"/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577F023-1138-9A10-EE1F-435B7428525D}"/>
              </a:ext>
            </a:extLst>
          </p:cNvPr>
          <p:cNvCxnSpPr/>
          <p:nvPr/>
        </p:nvCxnSpPr>
        <p:spPr>
          <a:xfrm>
            <a:off x="1059543" y="5762172"/>
            <a:ext cx="10072914" cy="0"/>
          </a:xfrm>
          <a:prstGeom prst="line">
            <a:avLst/>
          </a:prstGeom>
          <a:ln w="28575">
            <a:solidFill>
              <a:srgbClr val="BDC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F0B803BC-FB52-F92B-62A9-C9F1773B0228}"/>
              </a:ext>
            </a:extLst>
          </p:cNvPr>
          <p:cNvSpPr txBox="1"/>
          <p:nvPr/>
        </p:nvSpPr>
        <p:spPr>
          <a:xfrm>
            <a:off x="954350" y="5816262"/>
            <a:ext cx="7641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BDC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PROJECTPLAN BOND VAN HERVORMDE ZONDAGSSCHOLEN 2024-2025</a:t>
            </a:r>
          </a:p>
          <a:p>
            <a:pPr>
              <a:defRPr/>
            </a:pPr>
            <a:r>
              <a:rPr lang="nl-NL" sz="2000" dirty="0">
                <a:solidFill>
                  <a:srgbClr val="BDCF00"/>
                </a:solidFill>
              </a:rPr>
              <a:t>EEN NIEUWE BUS VOOR HET ZENDINGSWERK IN SURINAME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BDC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Geroepen tot getuigen - Hersteld Hervormde Kerk">
            <a:extLst>
              <a:ext uri="{FF2B5EF4-FFF2-40B4-BE49-F238E27FC236}">
                <a16:creationId xmlns:a16="http://schemas.microsoft.com/office/drawing/2014/main" id="{75D11B85-C878-006D-E13A-A0DF167C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266" y="6027899"/>
            <a:ext cx="3064193" cy="53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4" descr="Afbeelding met kleding, persoon, mensen, groep&#10;&#10;Automatisch gegenereerde beschrijving">
            <a:extLst>
              <a:ext uri="{FF2B5EF4-FFF2-40B4-BE49-F238E27FC236}">
                <a16:creationId xmlns:a16="http://schemas.microsoft.com/office/drawing/2014/main" id="{B6D2D8F7-E359-0A21-FB21-43A38522E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74" y="644526"/>
            <a:ext cx="4634188" cy="3475642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15" name="Afbeelding 14" descr="Afbeelding met persoon, kleding, Menselijk gezicht, buitenshuis&#10;&#10;Automatisch gegenereerde beschrijving">
            <a:extLst>
              <a:ext uri="{FF2B5EF4-FFF2-40B4-BE49-F238E27FC236}">
                <a16:creationId xmlns:a16="http://schemas.microsoft.com/office/drawing/2014/main" id="{44A72D9F-C4AA-EA8B-6CAE-908977005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48045" y="2777603"/>
            <a:ext cx="3162037" cy="2371527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80667043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Office PowerPoint</Application>
  <PresentationFormat>Breedbeeld</PresentationFormat>
  <Paragraphs>92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Tisa Sans Pro</vt:lpstr>
      <vt:lpstr>Wingdings</vt:lpstr>
      <vt:lpstr>Kantoorthema</vt:lpstr>
      <vt:lpstr>1_Kantoorthema</vt:lpstr>
      <vt:lpstr>PowerPoint-presentatie</vt:lpstr>
      <vt:lpstr>Projectplan 2024-2025: Wie gaat er mee?  EEN NIEUWE BUS VOOR HET ZENDINGSWERK IN SURINAME</vt:lpstr>
      <vt:lpstr>ZENDING IN SURINAME</vt:lpstr>
      <vt:lpstr>KINDER- EN JONGERENWERK</vt:lpstr>
      <vt:lpstr>POWAKKA</vt:lpstr>
      <vt:lpstr>POWAKKA</vt:lpstr>
      <vt:lpstr>Wie gaat er mee? </vt:lpstr>
      <vt:lpstr>WIE GAAT ER MEE?</vt:lpstr>
      <vt:lpstr>WIE GAAT ER MEE?</vt:lpstr>
      <vt:lpstr>Wie gaat er mee? </vt:lpstr>
      <vt:lpstr>VERVOLG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Christy den Hertog - van der Plaat</dc:creator>
  <cp:lastModifiedBy>Wim van Rhee</cp:lastModifiedBy>
  <cp:revision>1</cp:revision>
  <dcterms:created xsi:type="dcterms:W3CDTF">2022-03-22T18:51:42Z</dcterms:created>
  <dcterms:modified xsi:type="dcterms:W3CDTF">2024-08-16T12:27:19Z</dcterms:modified>
</cp:coreProperties>
</file>